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9" r:id="rId1"/>
    <p:sldMasterId id="2147483713" r:id="rId2"/>
    <p:sldMasterId id="2147483726" r:id="rId3"/>
    <p:sldMasterId id="2147483738" r:id="rId4"/>
  </p:sldMasterIdLst>
  <p:notesMasterIdLst>
    <p:notesMasterId r:id="rId25"/>
  </p:notesMasterIdLst>
  <p:sldIdLst>
    <p:sldId id="330" r:id="rId5"/>
    <p:sldId id="397" r:id="rId6"/>
    <p:sldId id="398" r:id="rId7"/>
    <p:sldId id="400" r:id="rId8"/>
    <p:sldId id="348" r:id="rId9"/>
    <p:sldId id="367" r:id="rId10"/>
    <p:sldId id="395" r:id="rId11"/>
    <p:sldId id="401" r:id="rId12"/>
    <p:sldId id="402" r:id="rId13"/>
    <p:sldId id="368" r:id="rId14"/>
    <p:sldId id="403" r:id="rId15"/>
    <p:sldId id="369" r:id="rId16"/>
    <p:sldId id="404" r:id="rId17"/>
    <p:sldId id="405" r:id="rId18"/>
    <p:sldId id="406" r:id="rId19"/>
    <p:sldId id="407" r:id="rId20"/>
    <p:sldId id="408" r:id="rId21"/>
    <p:sldId id="366" r:id="rId22"/>
    <p:sldId id="349" r:id="rId23"/>
    <p:sldId id="387" r:id="rId24"/>
  </p:sldIdLst>
  <p:sldSz cx="12192000" cy="6858000"/>
  <p:notesSz cx="6858000" cy="9144000"/>
  <p:embeddedFontLs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Segoe UI Light" panose="020B0502040204020203" pitchFamily="34" charset="0"/>
      <p:regular r:id="rId32"/>
      <p: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  <p:embeddedFont>
      <p:font typeface="等线" panose="020B0604020202020204" charset="0"/>
      <p:regular r:id="rId38"/>
      <p:bold r:id="rId39"/>
    </p:embeddedFont>
    <p:embeddedFont>
      <p:font typeface="Open Sans ExtraBold" panose="020B0906030804020204" pitchFamily="34" charset="0"/>
      <p:bold r:id="rId40"/>
      <p:boldItalic r:id="rId41"/>
    </p:embeddedFont>
    <p:embeddedFont>
      <p:font typeface="VNI-Times" pitchFamily="2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D52"/>
    <a:srgbClr val="549290"/>
    <a:srgbClr val="FFD83D"/>
    <a:srgbClr val="294F4C"/>
    <a:srgbClr val="BD9164"/>
    <a:srgbClr val="30302E"/>
    <a:srgbClr val="FFC000"/>
    <a:srgbClr val="39674C"/>
    <a:srgbClr val="00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364" autoAdjust="0"/>
  </p:normalViewPr>
  <p:slideViewPr>
    <p:cSldViewPr snapToGrid="0">
      <p:cViewPr>
        <p:scale>
          <a:sx n="50" d="100"/>
          <a:sy n="50" d="100"/>
        </p:scale>
        <p:origin x="1373" y="7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4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74036-1B4F-42B3-8863-478CA29760AC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2F05C-3A88-4DA4-B082-AA839A25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570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8862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1308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4257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8185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212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3595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5438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2463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5504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908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1081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7606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1737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803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65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31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6472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924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151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2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6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19/07/2023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2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19/07/2023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45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19/07/2023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8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19/07/2023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19/07/2023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99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19/07/2023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19/07/2023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4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19/07/2023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05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19/07/2023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94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19/07/2023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04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19/07/2023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48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6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1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57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9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8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09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71-6F60-41A4-B4FA-BE38A026EC1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6EE3-E1DF-41E4-A2E6-FDEAD1B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49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33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07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3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68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28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71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8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74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24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3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84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71-6F60-41A4-B4FA-BE38A026EC1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6EE3-E1DF-41E4-A2E6-FDEAD1B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7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07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76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3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81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71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4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0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4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0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3E36-6C3A-4CF4-AFCC-5A5C43F4591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EA8384-8A14-43AB-9285-C8D82DBAA9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7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EA8384-8A14-43AB-9285-C8D82DBAA9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8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video" Target="../media/media6.mp4"/><Relationship Id="rId7" Type="http://schemas.openxmlformats.org/officeDocument/2006/relationships/image" Target="../media/image18.png"/><Relationship Id="rId2" Type="http://schemas.microsoft.com/office/2007/relationships/media" Target="../media/media6.mp4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0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notesSlide" Target="../notesSlides/notesSlide6.xml"/><Relationship Id="rId3" Type="http://schemas.openxmlformats.org/officeDocument/2006/relationships/audio" Target="../media/media1.wav"/><Relationship Id="rId7" Type="http://schemas.openxmlformats.org/officeDocument/2006/relationships/audio" Target="../media/media3.wav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9.png"/><Relationship Id="rId2" Type="http://schemas.microsoft.com/office/2007/relationships/media" Target="../media/media1.wav"/><Relationship Id="rId16" Type="http://schemas.openxmlformats.org/officeDocument/2006/relationships/image" Target="../media/image8.png"/><Relationship Id="rId1" Type="http://schemas.openxmlformats.org/officeDocument/2006/relationships/tags" Target="../tags/tag6.xml"/><Relationship Id="rId6" Type="http://schemas.microsoft.com/office/2007/relationships/media" Target="../media/media3.wav"/><Relationship Id="rId11" Type="http://schemas.openxmlformats.org/officeDocument/2006/relationships/audio" Target="../media/media5.m4a"/><Relationship Id="rId5" Type="http://schemas.openxmlformats.org/officeDocument/2006/relationships/audio" Target="../media/media2.mp3"/><Relationship Id="rId15" Type="http://schemas.openxmlformats.org/officeDocument/2006/relationships/image" Target="../media/image7.png"/><Relationship Id="rId10" Type="http://schemas.microsoft.com/office/2007/relationships/media" Target="../media/media5.m4a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5156" y="2361776"/>
            <a:ext cx="1179576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Chủ</a:t>
            </a:r>
            <a:r>
              <a:rPr lang="en-US" sz="5400" b="1" dirty="0" smtClean="0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đề</a:t>
            </a:r>
            <a:r>
              <a:rPr lang="en-US" sz="5400" b="1" dirty="0" smtClean="0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E – </a:t>
            </a:r>
            <a:r>
              <a:rPr lang="en-US" sz="5400" b="1" dirty="0" err="1" smtClean="0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Lựa</a:t>
            </a:r>
            <a:r>
              <a:rPr lang="en-US" sz="5400" b="1" dirty="0" smtClean="0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chọn</a:t>
            </a:r>
            <a:r>
              <a:rPr lang="en-US" sz="5400" b="1" dirty="0" smtClean="0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2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Bài</a:t>
            </a:r>
            <a:r>
              <a:rPr lang="en-US" b="1" dirty="0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1: </a:t>
            </a:r>
            <a:r>
              <a:rPr lang="en-US" b="1" dirty="0" err="1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Em</a:t>
            </a:r>
            <a:r>
              <a:rPr lang="en-US" b="1" dirty="0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tìm</a:t>
            </a:r>
            <a:r>
              <a:rPr lang="en-US" b="1" dirty="0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hiểu</a:t>
            </a:r>
            <a:r>
              <a:rPr lang="en-US" b="1" dirty="0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phần</a:t>
            </a:r>
            <a:r>
              <a:rPr lang="en-US" b="1" dirty="0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mềm</a:t>
            </a:r>
            <a:r>
              <a:rPr lang="en-US" b="1" dirty="0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luyện</a:t>
            </a:r>
            <a:r>
              <a:rPr lang="en-US" b="1" dirty="0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gõ</a:t>
            </a:r>
            <a:r>
              <a:rPr lang="en-US" b="1" dirty="0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bàn</a:t>
            </a:r>
            <a:r>
              <a:rPr lang="en-US" b="1" dirty="0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phím</a:t>
            </a:r>
            <a:endParaRPr lang="en-US" b="1" dirty="0">
              <a:solidFill>
                <a:schemeClr val="bg1"/>
              </a:solidFill>
              <a:effectLst>
                <a:reflection blurRad="101600" stA="40000" endPos="33000" dist="127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03635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2315879" y="1403927"/>
            <a:ext cx="9303467" cy="66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en-US" sz="36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Trong</a:t>
            </a:r>
            <a:r>
              <a:rPr lang="en-US" sz="36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lúc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luyện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gõ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trên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màn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hình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hiển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thị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thông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báo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phím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đã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gõ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đúng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hoặc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gõ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sai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bằng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màu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gì</a:t>
            </a:r>
            <a:r>
              <a:rPr lang="en-US" sz="3600" dirty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  <a:endParaRPr lang="en-US" sz="2000" b="1" dirty="0" smtClean="0">
              <a:solidFill>
                <a:srgbClr val="FFFF00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76250"/>
            <a:ext cx="2590857" cy="2100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5879" y="2752222"/>
            <a:ext cx="7644889" cy="3357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2946" y="2737247"/>
            <a:ext cx="7324725" cy="3419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146874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28662" y="3081375"/>
            <a:ext cx="8994756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2. Theo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dõi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kết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quả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học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tập</a:t>
            </a:r>
            <a:endParaRPr lang="en-US" sz="3600" b="1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0061" y="605660"/>
            <a:ext cx="3639379" cy="1040260"/>
            <a:chOff x="710677" y="1295945"/>
            <a:chExt cx="4417800" cy="1672549"/>
          </a:xfrm>
        </p:grpSpPr>
        <p:pic>
          <p:nvPicPr>
            <p:cNvPr id="7" name="图片 14" descr="E:\素材\卡通\6970e793bb7ce116de58ea93653c0e2b.png6970e793bb7ce116de58ea93653c0e2b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710677" y="1295945"/>
              <a:ext cx="1727721" cy="167254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105884" y="1329547"/>
              <a:ext cx="3022593" cy="1500747"/>
              <a:chOff x="1768341" y="1454275"/>
              <a:chExt cx="3301955" cy="1741509"/>
            </a:xfrm>
          </p:grpSpPr>
          <p:pic>
            <p:nvPicPr>
              <p:cNvPr id="9" name="图片 6" descr="E:\素材\卡通\6c15d9f7fcf645b55bbd0c997ed8f306.png6c15d9f7fcf645b55bbd0c997ed8f306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5566"/>
              <a:stretch/>
            </p:blipFill>
            <p:spPr>
              <a:xfrm>
                <a:off x="1768341" y="1454275"/>
                <a:ext cx="3301955" cy="174150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994139" y="2104980"/>
                <a:ext cx="2953389" cy="67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KHÁM PHÁ</a:t>
                </a:r>
                <a:endPara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184121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1391304" y="1674390"/>
            <a:ext cx="9067223" cy="113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xem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lại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kết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quả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các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lần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luyện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nháy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chuột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biểu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tượng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thống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kê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kết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quả</a:t>
            </a:r>
            <a:r>
              <a:rPr lang="en-US" sz="2800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Biểu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đồ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thấy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kết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quả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mình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sau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mỗi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lần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luyện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rgbClr val="FFFF00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915" y="1612765"/>
            <a:ext cx="695325" cy="457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Right Arrow 17"/>
          <p:cNvSpPr/>
          <p:nvPr/>
        </p:nvSpPr>
        <p:spPr>
          <a:xfrm>
            <a:off x="1003262" y="1297593"/>
            <a:ext cx="530975" cy="2450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003262" y="2120437"/>
            <a:ext cx="530975" cy="2450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2224" y="2811538"/>
            <a:ext cx="6042768" cy="3551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59575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9" y="1"/>
            <a:ext cx="1213297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6189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0442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70061" y="2868939"/>
            <a:ext cx="11035859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Luyện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tập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theo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nhóm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đôi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Em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hãy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chọn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khóa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học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EN 2. Beginner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để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gõ</a:t>
            </a:r>
            <a:endParaRPr lang="en-US" sz="36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0061" y="605660"/>
            <a:ext cx="3639379" cy="1040260"/>
            <a:chOff x="710677" y="1295945"/>
            <a:chExt cx="4417800" cy="1672549"/>
          </a:xfrm>
        </p:grpSpPr>
        <p:pic>
          <p:nvPicPr>
            <p:cNvPr id="7" name="图片 14" descr="E:\素材\卡通\6970e793bb7ce116de58ea93653c0e2b.png6970e793bb7ce116de58ea93653c0e2b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710677" y="1295945"/>
              <a:ext cx="1727721" cy="167254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105884" y="1329547"/>
              <a:ext cx="3022593" cy="1500747"/>
              <a:chOff x="1768341" y="1454275"/>
              <a:chExt cx="3301955" cy="1741509"/>
            </a:xfrm>
          </p:grpSpPr>
          <p:pic>
            <p:nvPicPr>
              <p:cNvPr id="9" name="图片 6" descr="E:\素材\卡通\6c15d9f7fcf645b55bbd0c997ed8f306.png6c15d9f7fcf645b55bbd0c997ed8f306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5566"/>
              <a:stretch/>
            </p:blipFill>
            <p:spPr>
              <a:xfrm>
                <a:off x="1768341" y="1454275"/>
                <a:ext cx="3301955" cy="174150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994140" y="2104980"/>
                <a:ext cx="2953389" cy="74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TẬP</a:t>
                </a:r>
                <a:endPara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191515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70061" y="2868939"/>
            <a:ext cx="10903779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prstTxWarp prst="textChevronInverted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aramond Pro Bold" panose="02020702060506020403" pitchFamily="18" charset="0"/>
                <a:cs typeface="Segoe UI Light" panose="020B0502040204020203" pitchFamily="34" charset="0"/>
              </a:rPr>
              <a:t>AI GÕ TỐT HƠN?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dobe Garamond Pro Bold" panose="02020702060506020403" pitchFamily="18" charset="0"/>
              <a:cs typeface="Segoe UI Light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0061" y="605660"/>
            <a:ext cx="3639379" cy="1040260"/>
            <a:chOff x="710677" y="1295945"/>
            <a:chExt cx="4417800" cy="1672549"/>
          </a:xfrm>
        </p:grpSpPr>
        <p:pic>
          <p:nvPicPr>
            <p:cNvPr id="7" name="图片 14" descr="E:\素材\卡通\6970e793bb7ce116de58ea93653c0e2b.png6970e793bb7ce116de58ea93653c0e2b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710677" y="1295945"/>
              <a:ext cx="1727721" cy="167254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105884" y="1329547"/>
              <a:ext cx="3022593" cy="1500747"/>
              <a:chOff x="1768341" y="1454275"/>
              <a:chExt cx="3301955" cy="1741509"/>
            </a:xfrm>
          </p:grpSpPr>
          <p:pic>
            <p:nvPicPr>
              <p:cNvPr id="9" name="图片 6" descr="E:\素材\卡通\6c15d9f7fcf645b55bbd0c997ed8f306.png6c15d9f7fcf645b55bbd0c997ed8f306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5566"/>
              <a:stretch/>
            </p:blipFill>
            <p:spPr>
              <a:xfrm>
                <a:off x="1768341" y="1454275"/>
                <a:ext cx="3301955" cy="174150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994140" y="2104980"/>
                <a:ext cx="2953389" cy="74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TẬP</a:t>
                </a:r>
                <a:endPara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409440" y="1967642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TRÒ CHƠI</a:t>
            </a:r>
            <a:endParaRPr lang="en-US" sz="5400" b="1" dirty="0">
              <a:ln w="9525">
                <a:solidFill>
                  <a:srgbClr val="FFFF00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44706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70061" y="2868939"/>
            <a:ext cx="11035859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Luyện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tập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theo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nhóm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đôi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Em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hãy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chọn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khóa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học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EN 2. Beginner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để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gõ</a:t>
            </a:r>
            <a:endParaRPr lang="en-US" sz="36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0061" y="605660"/>
            <a:ext cx="3639379" cy="1040260"/>
            <a:chOff x="710677" y="1295945"/>
            <a:chExt cx="4417800" cy="1672549"/>
          </a:xfrm>
        </p:grpSpPr>
        <p:pic>
          <p:nvPicPr>
            <p:cNvPr id="7" name="图片 14" descr="E:\素材\卡通\6970e793bb7ce116de58ea93653c0e2b.png6970e793bb7ce116de58ea93653c0e2b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710677" y="1295945"/>
              <a:ext cx="1727721" cy="167254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105884" y="1329547"/>
              <a:ext cx="3022593" cy="1500747"/>
              <a:chOff x="1768341" y="1454275"/>
              <a:chExt cx="3301955" cy="1741509"/>
            </a:xfrm>
          </p:grpSpPr>
          <p:pic>
            <p:nvPicPr>
              <p:cNvPr id="9" name="图片 6" descr="E:\素材\卡通\6c15d9f7fcf645b55bbd0c997ed8f306.png6c15d9f7fcf645b55bbd0c997ed8f306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5566"/>
              <a:stretch/>
            </p:blipFill>
            <p:spPr>
              <a:xfrm>
                <a:off x="1768341" y="1454275"/>
                <a:ext cx="3301955" cy="174150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994140" y="2104980"/>
                <a:ext cx="2953389" cy="74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 DỤNG</a:t>
                </a:r>
                <a:endPara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76653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45" y="498764"/>
            <a:ext cx="685800" cy="685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257610" y="563416"/>
            <a:ext cx="2159847" cy="43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Xem</a:t>
            </a:r>
            <a:r>
              <a:rPr lang="en-US" sz="28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video:</a:t>
            </a:r>
            <a:endParaRPr lang="en-US" sz="2800" b="1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3" y="1588000"/>
            <a:ext cx="785265" cy="60066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88590" y="1557923"/>
            <a:ext cx="3482120" cy="28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     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Em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hãy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chọn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khóa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học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phù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hợp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cho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bạn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học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sinh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này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Vì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sao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em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chọn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khóa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học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đó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en-US" sz="2800" b="1" dirty="0" smtClean="0">
              <a:solidFill>
                <a:srgbClr val="FFC000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5702" y="1386840"/>
            <a:ext cx="7044409" cy="298429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 van dung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26662" y="1432560"/>
            <a:ext cx="6983449" cy="2938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36242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960699" y="1201838"/>
            <a:ext cx="10486663" cy="462022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4770" y="909450"/>
            <a:ext cx="339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EM CẦN GHI NHỚ</a:t>
            </a:r>
            <a:endParaRPr lang="en-US" sz="32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74457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71226" y="1062999"/>
            <a:ext cx="796952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Đây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là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biểu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tượng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của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phần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mềm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nào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  <a:endParaRPr lang="en-US" sz="3600" b="1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3959" y="472988"/>
            <a:ext cx="3156717" cy="808875"/>
            <a:chOff x="710677" y="1295945"/>
            <a:chExt cx="4417800" cy="1672549"/>
          </a:xfrm>
        </p:grpSpPr>
        <p:pic>
          <p:nvPicPr>
            <p:cNvPr id="12" name="图片 14" descr="E:\素材\卡通\6970e793bb7ce116de58ea93653c0e2b.png6970e793bb7ce116de58ea93653c0e2b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710677" y="1295945"/>
              <a:ext cx="1727721" cy="1672549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105884" y="1329547"/>
              <a:ext cx="3022593" cy="1500747"/>
              <a:chOff x="1768341" y="1454275"/>
              <a:chExt cx="3301955" cy="1741509"/>
            </a:xfrm>
          </p:grpSpPr>
          <p:pic>
            <p:nvPicPr>
              <p:cNvPr id="14" name="图片 6" descr="E:\素材\卡通\6c15d9f7fcf645b55bbd0c997ed8f306.png6c15d9f7fcf645b55bbd0c997ed8f306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5566"/>
              <a:stretch/>
            </p:blipFill>
            <p:spPr>
              <a:xfrm>
                <a:off x="1768341" y="1454275"/>
                <a:ext cx="3301955" cy="1741509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994139" y="2104980"/>
                <a:ext cx="2953389" cy="67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  <a:endPara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09" y="2327652"/>
            <a:ext cx="2778529" cy="2778529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6662651" y="3474155"/>
            <a:ext cx="305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-300" dirty="0" err="1" smtClean="0">
                <a:solidFill>
                  <a:schemeClr val="bg1"/>
                </a:solidFill>
                <a:latin typeface="Arial" panose="020B0604020202020204" pitchFamily="34" charset="0"/>
                <a:ea typeface="字魂27号-布丁体" pitchFamily="2" charset="-122"/>
                <a:cs typeface="Arial" panose="020B0604020202020204" pitchFamily="34" charset="0"/>
              </a:rPr>
              <a:t>RapidTyping</a:t>
            </a:r>
            <a:endParaRPr kumimoji="1" lang="zh-CN" altLang="en-US" sz="4000" b="1" spc="-300" dirty="0">
              <a:solidFill>
                <a:schemeClr val="bg1"/>
              </a:solidFill>
              <a:latin typeface="Arial" panose="020B0604020202020204" pitchFamily="34" charset="0"/>
              <a:ea typeface="字魂27号-布丁体" pitchFamily="2" charset="-122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858904" y="3594418"/>
            <a:ext cx="1046480" cy="539592"/>
          </a:xfrm>
          <a:prstGeom prst="rightArrow">
            <a:avLst/>
          </a:prstGeom>
          <a:solidFill>
            <a:srgbClr val="52A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81609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1" name="Right Arrow 10"/>
          <p:cNvSpPr/>
          <p:nvPr/>
        </p:nvSpPr>
        <p:spPr>
          <a:xfrm>
            <a:off x="988255" y="3657319"/>
            <a:ext cx="733559" cy="37178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80" y="100998"/>
            <a:ext cx="6858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3780158" y="3692461"/>
            <a:ext cx="4284444" cy="68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</a:t>
            </a:r>
            <a:r>
              <a:rPr lang="en-US" sz="3600" b="1" dirty="0" smtClean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600" b="1" dirty="0" err="1" smtClean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học</a:t>
            </a:r>
            <a:r>
              <a:rPr lang="en-US" sz="3600" b="1" dirty="0" smtClean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600" b="1" dirty="0" err="1" smtClean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kết</a:t>
            </a:r>
            <a:r>
              <a:rPr lang="en-US" sz="3600" b="1" dirty="0" smtClean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600" b="1" dirty="0" err="1" smtClean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thúc</a:t>
            </a:r>
            <a:r>
              <a:rPr lang="en-US" sz="3600" b="1" dirty="0" smtClean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!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3600" b="1" dirty="0"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28562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71226" y="1062999"/>
            <a:ext cx="796952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Phần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mềm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này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dùng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để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làm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gì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  <a:endParaRPr lang="en-US" sz="3600" b="1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3959" y="472988"/>
            <a:ext cx="3156717" cy="808875"/>
            <a:chOff x="710677" y="1295945"/>
            <a:chExt cx="4417800" cy="1672549"/>
          </a:xfrm>
        </p:grpSpPr>
        <p:pic>
          <p:nvPicPr>
            <p:cNvPr id="12" name="图片 14" descr="E:\素材\卡通\6970e793bb7ce116de58ea93653c0e2b.png6970e793bb7ce116de58ea93653c0e2b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710677" y="1295945"/>
              <a:ext cx="1727721" cy="1672549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105884" y="1329547"/>
              <a:ext cx="3022593" cy="1500747"/>
              <a:chOff x="1768341" y="1454275"/>
              <a:chExt cx="3301955" cy="1741509"/>
            </a:xfrm>
          </p:grpSpPr>
          <p:pic>
            <p:nvPicPr>
              <p:cNvPr id="14" name="图片 6" descr="E:\素材\卡通\6c15d9f7fcf645b55bbd0c997ed8f306.png6c15d9f7fcf645b55bbd0c997ed8f306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5566"/>
              <a:stretch/>
            </p:blipFill>
            <p:spPr>
              <a:xfrm>
                <a:off x="1768341" y="1454275"/>
                <a:ext cx="3301955" cy="1741509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994139" y="2104980"/>
                <a:ext cx="2953389" cy="67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  <a:endPara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80153" y="2405893"/>
            <a:ext cx="3017634" cy="2466014"/>
            <a:chOff x="690880" y="1059681"/>
            <a:chExt cx="1473200" cy="120364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79" y="1059681"/>
              <a:ext cx="972171" cy="97217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90880" y="2068032"/>
              <a:ext cx="1473200" cy="195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           </a:t>
              </a:r>
              <a:r>
                <a:rPr lang="en-US" sz="2000" dirty="0" err="1" smtClean="0"/>
                <a:t>RapidTyping</a:t>
              </a:r>
              <a:endParaRPr lang="en-US" sz="2000" dirty="0"/>
            </a:p>
          </p:txBody>
        </p:sp>
      </p:grpSp>
      <p:sp>
        <p:nvSpPr>
          <p:cNvPr id="22" name="文本框 1"/>
          <p:cNvSpPr txBox="1"/>
          <p:nvPr/>
        </p:nvSpPr>
        <p:spPr>
          <a:xfrm>
            <a:off x="2830786" y="288135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-30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RapidTyping</a:t>
            </a:r>
            <a:r>
              <a:rPr kumimoji="1" lang="en-US" altLang="zh-CN" sz="4000" b="0" i="0" u="none" strike="noStrike" kern="1200" cap="none" spc="-3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b="0" i="0" u="none" strike="noStrike" kern="1200" cap="none" spc="-30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là</a:t>
            </a:r>
            <a:r>
              <a:rPr kumimoji="1" lang="en-US" altLang="zh-CN" sz="4000" b="0" i="0" u="none" strike="noStrike" kern="1200" cap="none" spc="-3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b="0" i="0" u="none" strike="noStrike" kern="1200" cap="none" spc="-30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phần</a:t>
            </a:r>
            <a:r>
              <a:rPr kumimoji="1" lang="en-US" altLang="zh-CN" sz="4000" b="0" i="0" u="none" strike="noStrike" kern="1200" cap="none" spc="-3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b="0" i="0" u="none" strike="noStrike" kern="1200" cap="none" spc="-30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mềm</a:t>
            </a:r>
            <a:r>
              <a:rPr kumimoji="1" lang="en-US" altLang="zh-CN" sz="4000" b="0" i="0" u="none" strike="noStrike" kern="1200" cap="none" spc="-3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b="0" i="0" u="none" strike="noStrike" kern="1200" cap="none" spc="-30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giúp</a:t>
            </a:r>
            <a:r>
              <a:rPr kumimoji="1" lang="en-US" altLang="zh-CN" sz="4000" b="0" i="0" u="none" strike="noStrike" kern="1200" cap="none" spc="-3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b="0" i="0" u="none" strike="noStrike" kern="1200" cap="none" spc="-30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em</a:t>
            </a:r>
            <a:r>
              <a:rPr kumimoji="1" lang="en-US" altLang="zh-CN" sz="4000" b="0" i="0" u="none" strike="noStrike" kern="1200" cap="none" spc="-3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spc="-300" dirty="0" err="1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tập</a:t>
            </a:r>
            <a:r>
              <a:rPr kumimoji="1" lang="en-US" altLang="zh-CN" sz="4000" spc="-300" dirty="0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spc="-300" dirty="0" err="1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gõ</a:t>
            </a:r>
            <a:r>
              <a:rPr kumimoji="1" lang="en-US" altLang="zh-CN" sz="4000" spc="-300" dirty="0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10 </a:t>
            </a:r>
            <a:r>
              <a:rPr kumimoji="1" lang="en-US" altLang="zh-CN" sz="4000" spc="-300" dirty="0" err="1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ngón</a:t>
            </a:r>
            <a:r>
              <a:rPr kumimoji="1" lang="en-US" altLang="zh-CN" sz="4000" spc="-300" dirty="0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spc="-300" dirty="0" err="1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trên</a:t>
            </a:r>
            <a:r>
              <a:rPr kumimoji="1" lang="en-US" altLang="zh-CN" sz="4000" spc="-300" dirty="0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spc="-300" dirty="0" err="1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bàn</a:t>
            </a:r>
            <a:r>
              <a:rPr kumimoji="1" lang="en-US" altLang="zh-CN" sz="4000" spc="-300" dirty="0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spc="-300" dirty="0" err="1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phím</a:t>
            </a:r>
            <a:r>
              <a:rPr kumimoji="1" lang="en-US" altLang="zh-CN" sz="4000" spc="-300" dirty="0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spc="-300" dirty="0" err="1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chính</a:t>
            </a:r>
            <a:r>
              <a:rPr kumimoji="1" lang="en-US" altLang="zh-CN" sz="4000" spc="-300" dirty="0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spc="-300" dirty="0" err="1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xác</a:t>
            </a:r>
            <a:r>
              <a:rPr kumimoji="1" lang="en-US" altLang="zh-CN" sz="4000" spc="-300" dirty="0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spc="-300" dirty="0" err="1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và</a:t>
            </a:r>
            <a:r>
              <a:rPr kumimoji="1" lang="en-US" altLang="zh-CN" sz="4000" spc="-300" dirty="0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spc="-300" dirty="0" err="1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nhanh</a:t>
            </a:r>
            <a:r>
              <a:rPr kumimoji="1" lang="en-US" altLang="zh-CN" sz="4000" spc="-300" dirty="0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spc="-300" dirty="0" err="1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hơn</a:t>
            </a:r>
            <a:r>
              <a:rPr kumimoji="1" lang="en-US" altLang="zh-CN" sz="4000" spc="-300" dirty="0" smtClean="0">
                <a:solidFill>
                  <a:schemeClr val="bg1"/>
                </a:solidFill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. </a:t>
            </a:r>
            <a:endParaRPr kumimoji="1" lang="zh-CN" altLang="en-US" sz="4000" b="0" i="0" u="none" strike="noStrike" kern="1200" cap="none" spc="-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字魂27号-布丁体" pitchFamily="2" charset="-122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95370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6" name="文本框 1"/>
          <p:cNvSpPr txBox="1"/>
          <p:nvPr/>
        </p:nvSpPr>
        <p:spPr>
          <a:xfrm>
            <a:off x="1546193" y="3026258"/>
            <a:ext cx="10645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zh-CN" sz="4000" b="0" i="0" u="none" strike="noStrike" kern="1200" cap="none" spc="-3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Em</a:t>
            </a:r>
            <a:r>
              <a:rPr kumimoji="1" lang="en-US" altLang="zh-CN" sz="4000" b="0" i="0" u="none" strike="noStrike" kern="1200" cap="none" spc="-3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b="0" i="0" u="none" strike="noStrike" kern="1200" cap="none" spc="-3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hãy</a:t>
            </a:r>
            <a:r>
              <a:rPr kumimoji="1" lang="en-US" altLang="zh-CN" sz="4000" b="0" i="0" u="none" strike="noStrike" kern="1200" cap="none" spc="-3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b="0" i="0" u="none" strike="noStrike" kern="1200" cap="none" spc="-30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khởi</a:t>
            </a:r>
            <a:r>
              <a:rPr kumimoji="1" lang="en-US" altLang="zh-CN" sz="4000" b="0" i="0" u="none" strike="noStrike" kern="1200" cap="none" spc="-3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b="0" i="0" u="none" strike="noStrike" kern="1200" cap="none" spc="-30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động</a:t>
            </a:r>
            <a:r>
              <a:rPr kumimoji="1" lang="en-US" altLang="zh-CN" sz="4000" b="0" i="0" u="none" strike="noStrike" kern="1200" cap="none" spc="-3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b="0" i="0" u="none" strike="noStrike" kern="1200" cap="none" spc="-30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phần</a:t>
            </a:r>
            <a:r>
              <a:rPr kumimoji="1" lang="en-US" altLang="zh-CN" sz="4000" b="0" i="0" u="none" strike="noStrike" kern="1200" cap="none" spc="-3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b="0" i="0" u="none" strike="noStrike" kern="1200" cap="none" spc="-30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mềm</a:t>
            </a:r>
            <a:r>
              <a:rPr kumimoji="1" lang="en-US" altLang="zh-CN" sz="4000" b="0" i="0" u="none" strike="noStrike" kern="1200" cap="none" spc="-3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b="0" i="0" u="none" strike="noStrike" kern="1200" cap="none" spc="-30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RapidTyping</a:t>
            </a:r>
            <a:r>
              <a:rPr kumimoji="1" lang="en-US" altLang="zh-CN" sz="4000" b="0" i="0" u="none" strike="noStrike" kern="1200" cap="none" spc="-3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kumimoji="1" lang="en-US" altLang="zh-CN" sz="4000" b="0" i="0" u="none" strike="noStrike" kern="1200" cap="none" spc="-30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và</a:t>
            </a:r>
            <a:r>
              <a:rPr kumimoji="1" lang="en-US" altLang="zh-CN" sz="4000" b="0" i="0" u="none" strike="noStrike" kern="1200" cap="none" spc="-3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字魂27号-布丁体" pitchFamily="2" charset="-122"/>
                <a:cs typeface="Segoe UI" panose="020B0502040204020203" pitchFamily="34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chọn</a:t>
            </a:r>
            <a:r>
              <a:rPr lang="en-US" altLang="zh-CN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bài</a:t>
            </a:r>
            <a:r>
              <a:rPr lang="en-US" altLang="zh-CN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chọn</a:t>
            </a:r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gõ</a:t>
            </a:r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hàng</a:t>
            </a:r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phím</a:t>
            </a:r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cơ</a:t>
            </a:r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sở</a:t>
            </a:r>
            <a:endParaRPr lang="zh-CN" altLang="en-US" sz="4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6195" y="258977"/>
            <a:ext cx="329105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318715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0153" y="3081375"/>
            <a:ext cx="114968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1.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Hướng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dẫn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sử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dụng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phần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mềm</a:t>
            </a:r>
            <a:r>
              <a:rPr lang="en-US" sz="3600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RapidTyping</a:t>
            </a:r>
            <a:endParaRPr lang="en-US" sz="3600" b="1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0061" y="605660"/>
            <a:ext cx="3639379" cy="1040260"/>
            <a:chOff x="710677" y="1295945"/>
            <a:chExt cx="4417800" cy="1672549"/>
          </a:xfrm>
        </p:grpSpPr>
        <p:pic>
          <p:nvPicPr>
            <p:cNvPr id="7" name="图片 14" descr="E:\素材\卡通\6970e793bb7ce116de58ea93653c0e2b.png6970e793bb7ce116de58ea93653c0e2b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710677" y="1295945"/>
              <a:ext cx="1727721" cy="167254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105884" y="1329547"/>
              <a:ext cx="3022593" cy="1500747"/>
              <a:chOff x="1768341" y="1454275"/>
              <a:chExt cx="3301955" cy="1741509"/>
            </a:xfrm>
          </p:grpSpPr>
          <p:pic>
            <p:nvPicPr>
              <p:cNvPr id="9" name="图片 6" descr="E:\素材\卡通\6c15d9f7fcf645b55bbd0c997ed8f306.png6c15d9f7fcf645b55bbd0c997ed8f306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5566"/>
              <a:stretch/>
            </p:blipFill>
            <p:spPr>
              <a:xfrm>
                <a:off x="1768341" y="1454275"/>
                <a:ext cx="3301955" cy="174150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994139" y="2104980"/>
                <a:ext cx="2953389" cy="67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KHÁM PHÁ</a:t>
                </a:r>
                <a:endPara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346971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8" y="399203"/>
            <a:ext cx="1596816" cy="837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3983" y="603928"/>
            <a:ext cx="8451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(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52, 53)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438814" y="2557866"/>
            <a:ext cx="8180531" cy="23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Câu</a:t>
            </a:r>
            <a:r>
              <a:rPr lang="en-US" sz="2800" b="1" dirty="0" smtClean="0">
                <a:solidFill>
                  <a:srgbClr val="FFC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1: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Theo </a:t>
            </a:r>
            <a:r>
              <a:rPr lang="en-US" sz="2800" b="1" dirty="0" err="1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khóa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học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tương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ứng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với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5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mức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từ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dễ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đến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khó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gì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Câu</a:t>
            </a:r>
            <a:r>
              <a:rPr lang="en-US" sz="2800" b="1" dirty="0" smtClean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2: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Phần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mềm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cung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cấp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học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nào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  <a:endParaRPr lang="en-US" sz="2800" b="1" dirty="0" smtClean="0">
              <a:solidFill>
                <a:schemeClr val="bg1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pc_keyboard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87363" y="3889595"/>
            <a:ext cx="487363" cy="487363"/>
          </a:xfrm>
          <a:prstGeom prst="rect">
            <a:avLst/>
          </a:prstGeom>
        </p:spPr>
      </p:pic>
      <p:pic>
        <p:nvPicPr>
          <p:cNvPr id="16" name="Tiếng đồng hồ chạy tick tock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63575" y="5742224"/>
            <a:ext cx="487363" cy="487363"/>
          </a:xfrm>
          <a:prstGeom prst="rect">
            <a:avLst/>
          </a:prstGeom>
        </p:spPr>
      </p:pic>
      <p:pic>
        <p:nvPicPr>
          <p:cNvPr id="17" name="audio7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26940" y="4805000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67474" y="6048612"/>
            <a:ext cx="4306297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67475" y="6058137"/>
            <a:ext cx="4306297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Tiếng đồng hồ chạy tick tock (mp3cut.net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03671" y="3357373"/>
            <a:ext cx="487363" cy="487363"/>
          </a:xfrm>
          <a:prstGeom prst="rect">
            <a:avLst/>
          </a:prstGeom>
        </p:spPr>
      </p:pic>
      <p:pic>
        <p:nvPicPr>
          <p:cNvPr id="21" name="tieng dong ho 1p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95517" y="2817608"/>
            <a:ext cx="487363" cy="487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3928" y="2193648"/>
            <a:ext cx="2767803" cy="3295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68173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2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60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600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1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8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1" grpId="0"/>
      <p:bldP spid="13" grpId="0"/>
      <p:bldP spid="18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15" y="1236953"/>
            <a:ext cx="2401835" cy="37260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5709" y="3509818"/>
            <a:ext cx="1828800" cy="563418"/>
          </a:xfrm>
          <a:prstGeom prst="rect">
            <a:avLst/>
          </a:prstGeom>
          <a:solidFill>
            <a:srgbClr val="25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CHIA SẺ KẾT QUẢ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438814" y="517236"/>
            <a:ext cx="8180531" cy="604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5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khóa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học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tương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ứng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với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5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mức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từ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dễ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đến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khó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1. Introduction 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2. Beginner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3. Experienced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4. Advanced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5. Testing</a:t>
            </a:r>
            <a:endParaRPr lang="en-US" sz="2800" b="1" dirty="0" smtClean="0">
              <a:solidFill>
                <a:schemeClr val="bg1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173326" y="2364509"/>
            <a:ext cx="530975" cy="29556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42280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15" y="1236953"/>
            <a:ext cx="2401835" cy="37260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5709" y="3509818"/>
            <a:ext cx="1828800" cy="563418"/>
          </a:xfrm>
          <a:prstGeom prst="rect">
            <a:avLst/>
          </a:prstGeom>
          <a:solidFill>
            <a:srgbClr val="25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CHIA SẺ KẾT QUẢ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411105" y="1731818"/>
            <a:ext cx="8180531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Phần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mềm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cung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cấp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các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học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sau</a:t>
            </a: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</a:p>
          <a:p>
            <a:pPr marL="514350" indent="-514350" algn="just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Basic: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Luyện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gõ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phím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trên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hàng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phím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cơ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sở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hàng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phím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trên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hang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phím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dưới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514350" indent="-514350" algn="just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Shift keys: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Luyện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gõ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hoa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kí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tự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với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phím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Shift.</a:t>
            </a:r>
          </a:p>
          <a:p>
            <a:pPr marL="514350" indent="-514350" algn="just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 keys: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Luyện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gõ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phím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trên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hàng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phím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en-US" sz="2800" b="1" dirty="0" smtClean="0">
              <a:solidFill>
                <a:schemeClr val="bg1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145617" y="2290619"/>
            <a:ext cx="530975" cy="31403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5693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48737" y="2350653"/>
            <a:ext cx="8180531" cy="195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QUAN SÁT THAO TÁC CỦA GIÁO VIÊN</a:t>
            </a:r>
            <a:endParaRPr lang="en-US" sz="3600" b="1" dirty="0" smtClean="0">
              <a:solidFill>
                <a:schemeClr val="bg1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17762" y="3117272"/>
            <a:ext cx="530975" cy="4248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44558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Widescreen</PresentationFormat>
  <Paragraphs>67</Paragraphs>
  <Slides>20</Slides>
  <Notes>20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Calibri Light</vt:lpstr>
      <vt:lpstr>Calibri</vt:lpstr>
      <vt:lpstr>Segoe UI Light</vt:lpstr>
      <vt:lpstr>Segoe UI</vt:lpstr>
      <vt:lpstr>等线</vt:lpstr>
      <vt:lpstr>Open Sans ExtraBold</vt:lpstr>
      <vt:lpstr>Times New Roman</vt:lpstr>
      <vt:lpstr>VNI-Times</vt:lpstr>
      <vt:lpstr>Adobe Garamond Pro Bold</vt:lpstr>
      <vt:lpstr>Arial</vt:lpstr>
      <vt:lpstr>字魂27号-布丁体</vt:lpstr>
      <vt:lpstr>Custom Design</vt:lpstr>
      <vt:lpstr>8_Thiết kế Tùy chỉnh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2021-08-01T15:29:39Z</dcterms:created>
  <dcterms:modified xsi:type="dcterms:W3CDTF">2023-07-19T15:29:27Z</dcterms:modified>
</cp:coreProperties>
</file>