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8"/>
  </p:notesMasterIdLst>
  <p:sldIdLst>
    <p:sldId id="283" r:id="rId2"/>
    <p:sldId id="2975" r:id="rId3"/>
    <p:sldId id="2994" r:id="rId4"/>
    <p:sldId id="2999" r:id="rId5"/>
    <p:sldId id="3000" r:id="rId6"/>
    <p:sldId id="3001" r:id="rId7"/>
    <p:sldId id="3002" r:id="rId8"/>
    <p:sldId id="3003" r:id="rId9"/>
    <p:sldId id="3004" r:id="rId10"/>
    <p:sldId id="3005" r:id="rId11"/>
    <p:sldId id="3006" r:id="rId12"/>
    <p:sldId id="3007" r:id="rId13"/>
    <p:sldId id="3008" r:id="rId14"/>
    <p:sldId id="3010" r:id="rId15"/>
    <p:sldId id="3011" r:id="rId16"/>
    <p:sldId id="3012" r:id="rId17"/>
    <p:sldId id="3013" r:id="rId18"/>
    <p:sldId id="3009" r:id="rId19"/>
    <p:sldId id="3014" r:id="rId20"/>
    <p:sldId id="3015" r:id="rId21"/>
    <p:sldId id="3016" r:id="rId22"/>
    <p:sldId id="3018" r:id="rId23"/>
    <p:sldId id="3019" r:id="rId24"/>
    <p:sldId id="3017" r:id="rId25"/>
    <p:sldId id="3022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A3049"/>
    <a:srgbClr val="5B2F56"/>
    <a:srgbClr val="FF6600"/>
    <a:srgbClr val="0998D7"/>
    <a:srgbClr val="FF3399"/>
    <a:srgbClr val="FFFFFF"/>
    <a:srgbClr val="0000FF"/>
    <a:srgbClr val="3DC3EC"/>
    <a:srgbClr val="F3E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5262" autoAdjust="0"/>
  </p:normalViewPr>
  <p:slideViewPr>
    <p:cSldViewPr snapToGrid="0">
      <p:cViewPr varScale="1">
        <p:scale>
          <a:sx n="82" d="100"/>
          <a:sy n="82" d="100"/>
        </p:scale>
        <p:origin x="72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42" y="3981542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672975" y="2473768"/>
            <a:ext cx="9805304" cy="2674442"/>
            <a:chOff x="1534195" y="1273833"/>
            <a:chExt cx="7599616" cy="1314138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8611" y="1273833"/>
              <a:ext cx="7315200" cy="131413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1534195" y="1672648"/>
              <a:ext cx="6786880" cy="428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342900">
                <a:lnSpc>
                  <a:spcPts val="5000"/>
                </a:lnSpc>
              </a:pPr>
              <a:r>
                <a:rPr lang="en-US" sz="88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ÔN TẬP HỌC KÌ 2</a:t>
              </a:r>
              <a:endParaRPr lang="vi-VN" sz="88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E48BEF-223C-8FB6-22DD-1824EC07EF58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EA65BB-51C2-5301-DB5E-E109D5B4D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7" y="661987"/>
            <a:ext cx="6091238" cy="59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DEEAEC-1EEC-6D5B-7CE6-EA71EE12D9B8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2D0734-E602-3A5F-B65F-9552FDF51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757237"/>
            <a:ext cx="8154040" cy="50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38B132-3543-2052-9176-52396BA03437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4FE0-1809-7B72-9B1C-DD255222D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805043"/>
            <a:ext cx="7467600" cy="53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811834" y="390063"/>
            <a:ext cx="3076025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6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68556" y="1009670"/>
            <a:ext cx="8257592" cy="2405750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369976" y="1383709"/>
            <a:ext cx="89107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200" b="1" dirty="0" err="1"/>
              <a:t>Ôn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chủ</a:t>
            </a:r>
            <a:r>
              <a:rPr lang="en-US" sz="3200" b="1" dirty="0"/>
              <a:t> </a:t>
            </a:r>
            <a:r>
              <a:rPr lang="en-US" sz="3200" b="1" dirty="0" err="1"/>
              <a:t>đề</a:t>
            </a:r>
            <a:r>
              <a:rPr lang="en-US" sz="3200" b="1" dirty="0"/>
              <a:t> </a:t>
            </a:r>
          </a:p>
          <a:p>
            <a:pPr algn="ctr" defTabSz="342900">
              <a:lnSpc>
                <a:spcPct val="150000"/>
              </a:lnSpc>
            </a:pPr>
            <a:r>
              <a:rPr lang="en-US" sz="3200" b="1" dirty="0"/>
              <a:t>“</a:t>
            </a:r>
            <a:r>
              <a:rPr lang="en-US" sz="3200" b="1" dirty="0" err="1"/>
              <a:t>Sử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phần</a:t>
            </a:r>
            <a:r>
              <a:rPr lang="en-US" sz="3200" b="1" dirty="0"/>
              <a:t> </a:t>
            </a:r>
            <a:r>
              <a:rPr lang="en-US" sz="3200" b="1" dirty="0" err="1"/>
              <a:t>mềm</a:t>
            </a:r>
            <a:r>
              <a:rPr lang="en-US" sz="3200" b="1" dirty="0"/>
              <a:t> </a:t>
            </a:r>
            <a:r>
              <a:rPr lang="en-US" sz="3200" b="1" dirty="0" err="1"/>
              <a:t>luyện</a:t>
            </a:r>
            <a:r>
              <a:rPr lang="en-US" sz="3200" b="1" dirty="0"/>
              <a:t> </a:t>
            </a:r>
            <a:r>
              <a:rPr lang="en-US" sz="3200" b="1" dirty="0" err="1"/>
              <a:t>gõ</a:t>
            </a:r>
            <a:r>
              <a:rPr lang="en-US" sz="3200" b="1" dirty="0"/>
              <a:t> </a:t>
            </a:r>
            <a:r>
              <a:rPr lang="en-US" sz="3200" b="1" dirty="0" err="1"/>
              <a:t>bàn</a:t>
            </a:r>
            <a:r>
              <a:rPr lang="en-US" sz="3200" b="1" dirty="0"/>
              <a:t> </a:t>
            </a:r>
            <a:r>
              <a:rPr lang="en-US" sz="3200" b="1" dirty="0" err="1"/>
              <a:t>phím</a:t>
            </a:r>
            <a:r>
              <a:rPr lang="en-US" sz="3200" b="1" dirty="0"/>
              <a:t>”</a:t>
            </a:r>
            <a:endParaRPr lang="vi-VN" sz="3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0C21F-868D-4F18-F2F1-3C54116F4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5827" y="2703942"/>
            <a:ext cx="1377443" cy="1450115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2502AC74-A48D-E9FF-C029-62851A2D7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52" y="3450699"/>
            <a:ext cx="3144416" cy="31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22D845-CD21-F243-5C0C-9F7AB1A9A1C1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A6F95C-1DF0-54DF-A740-C6966DEDB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145" y="702808"/>
            <a:ext cx="6460380" cy="58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1A771F-018B-8996-AFF2-29600344106A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9F137-4E31-61A0-C86A-0AB917350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49" y="209550"/>
            <a:ext cx="7177953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5BAAA8-33DD-B390-D5C8-AEF2C84027AB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8370C8-5345-0818-89A0-D3F0C2D4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44" y="1069295"/>
            <a:ext cx="8989796" cy="29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D86CA2-B97A-1697-287A-19BD2BACF683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C01F2B-FBC9-4983-9C06-20D6E706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823912"/>
            <a:ext cx="6910388" cy="54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811834" y="390063"/>
            <a:ext cx="3076025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6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28314" y="1009670"/>
            <a:ext cx="7773061" cy="2405750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62389" y="1383709"/>
            <a:ext cx="76327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200" b="1" dirty="0" err="1"/>
              <a:t>Ôn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chủ</a:t>
            </a:r>
            <a:r>
              <a:rPr lang="en-US" sz="3200" b="1" dirty="0"/>
              <a:t> </a:t>
            </a:r>
            <a:r>
              <a:rPr lang="en-US" sz="3200" b="1" dirty="0" err="1"/>
              <a:t>đề</a:t>
            </a:r>
            <a:r>
              <a:rPr lang="en-US" sz="3200" b="1" dirty="0"/>
              <a:t> </a:t>
            </a:r>
          </a:p>
          <a:p>
            <a:pPr algn="ctr" defTabSz="342900">
              <a:lnSpc>
                <a:spcPct val="150000"/>
              </a:lnSpc>
            </a:pPr>
            <a:r>
              <a:rPr lang="en-US" sz="3200" b="1" dirty="0"/>
              <a:t>“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quen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lập</a:t>
            </a:r>
            <a:r>
              <a:rPr lang="en-US" sz="3200" b="1" dirty="0"/>
              <a:t> </a:t>
            </a:r>
            <a:r>
              <a:rPr lang="en-US" sz="3200" b="1" dirty="0" err="1"/>
              <a:t>trình</a:t>
            </a:r>
            <a:r>
              <a:rPr lang="en-US" sz="3200" b="1" dirty="0"/>
              <a:t> </a:t>
            </a:r>
            <a:r>
              <a:rPr lang="en-US" sz="3200" b="1" dirty="0" err="1"/>
              <a:t>trực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”</a:t>
            </a:r>
            <a:endParaRPr lang="vi-VN" sz="3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0C21F-868D-4F18-F2F1-3C54116F4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71253" y="2703942"/>
            <a:ext cx="1377443" cy="1450115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FFED447-025F-CD58-50F7-4171F5321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59" y="3643774"/>
            <a:ext cx="2643188" cy="28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FFD161-C6B5-2F48-FE86-C96A623C5EBD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86DA50-9A80-2C70-9235-352E71FA0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44" y="790088"/>
            <a:ext cx="6647206" cy="56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8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811834" y="390063"/>
            <a:ext cx="3076025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6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28314" y="1009670"/>
            <a:ext cx="6618519" cy="2405750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62389" y="1383709"/>
            <a:ext cx="62301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200" b="1" dirty="0" err="1"/>
              <a:t>Ôn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chủ</a:t>
            </a:r>
            <a:r>
              <a:rPr lang="en-US" sz="3200" b="1" dirty="0"/>
              <a:t> </a:t>
            </a:r>
            <a:r>
              <a:rPr lang="en-US" sz="3200" b="1" dirty="0" err="1"/>
              <a:t>đề</a:t>
            </a:r>
            <a:r>
              <a:rPr lang="en-US" sz="3200" b="1" dirty="0"/>
              <a:t> </a:t>
            </a:r>
          </a:p>
          <a:p>
            <a:pPr algn="ctr" defTabSz="342900">
              <a:lnSpc>
                <a:spcPct val="150000"/>
              </a:lnSpc>
            </a:pPr>
            <a:r>
              <a:rPr lang="en-US" sz="3200" b="1" dirty="0"/>
              <a:t>“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soạn</a:t>
            </a:r>
            <a:r>
              <a:rPr lang="en-US" sz="3200" b="1" dirty="0"/>
              <a:t> </a:t>
            </a:r>
            <a:r>
              <a:rPr lang="en-US" sz="3200" b="1" dirty="0" err="1"/>
              <a:t>thảo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r>
              <a:rPr lang="en-US" sz="3200" b="1" dirty="0"/>
              <a:t> </a:t>
            </a:r>
            <a:r>
              <a:rPr lang="en-US" sz="3200" b="1" dirty="0" err="1"/>
              <a:t>bản</a:t>
            </a:r>
            <a:r>
              <a:rPr lang="en-US" sz="3200" b="1" dirty="0"/>
              <a:t>”</a:t>
            </a:r>
            <a:endParaRPr lang="vi-VN" sz="3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87B12E4-7A74-B312-992B-C6E8999F7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03" y="3571593"/>
            <a:ext cx="3923230" cy="2927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0C21F-868D-4F18-F2F1-3C54116F4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71253" y="2703942"/>
            <a:ext cx="1377443" cy="14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36171C-8846-41D1-81D5-C4BE57630B38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622BBD-E6F4-E9D3-D44A-F1478B3FD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929" y="660872"/>
            <a:ext cx="7214274" cy="53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B1F5A1-8350-CE52-B13B-52D03B422F01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3F994A-47F3-839A-11E8-BF936ED79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22" y="778134"/>
            <a:ext cx="7315505" cy="2479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F1262-A2CF-8626-A34A-89ED18A49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422" y="3429000"/>
            <a:ext cx="6176478" cy="31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4C5DB7-C154-9A2C-9EE8-0FCD80668C6D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F653D2-A1B4-7B8C-F4A0-42CEA40E4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666749"/>
            <a:ext cx="6705600" cy="563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160D42-6ECB-4748-8874-D06A956DF2E7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3FAC17-A222-D9F5-890B-EE174378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4" y="538343"/>
            <a:ext cx="6981825" cy="62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BA61CF-8DB4-D9DE-D0D6-329625A11D45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04B136-A13A-0BE3-7E44-6336126CD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49" y="643118"/>
            <a:ext cx="6677025" cy="585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6F5529-6BBD-80F5-9103-42AFA4FADC4A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117B82-012C-8114-0577-35E4420F9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4" y="633412"/>
            <a:ext cx="7598417" cy="53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3009789" y="102399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3569" y="3034708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BCEF79-8D4C-528E-4A7C-3DA44B4B0113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79DC71-5CC9-A72F-D2F0-E23F33D1C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20" y="1277711"/>
            <a:ext cx="9326471" cy="3008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267FB-30A2-A0C2-CE43-DBAFED48F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6977" y="445322"/>
            <a:ext cx="1377443" cy="14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8071A6-E6C4-8253-EA90-4BF17EF6F18F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B0B54-1F32-B459-C444-D0392985C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71" y="559250"/>
            <a:ext cx="7240557" cy="5987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799EB9-BD23-8723-F0E5-6D968A480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6977" y="445322"/>
            <a:ext cx="1377443" cy="14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0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704444-4957-0CA9-AA63-E7050914DDAF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B4CA3-A2F4-23CE-DB14-82883E1B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07" y="1235477"/>
            <a:ext cx="8655410" cy="2468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6B1E8-2227-F2AB-D2A6-EA81E3436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6977" y="445322"/>
            <a:ext cx="1377443" cy="14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A45AAA-4137-F764-DAA4-F733BAD74ECA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6384B-ECC6-6424-E18E-BD3C7E879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747712"/>
            <a:ext cx="7848600" cy="5079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8C7D5C-7210-3AED-6CAB-F59F6EDCF24A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7F7B98-BE1E-0667-FCCE-32169EF56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49" y="685799"/>
            <a:ext cx="4825093" cy="2499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CC255-C523-EA27-6C63-252910CBB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211" y="3064248"/>
            <a:ext cx="8917223" cy="14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E3B580-9876-8432-1831-519526228BCD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853A2D-7B89-F0B8-CEBF-F211C3559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44" y="2438399"/>
            <a:ext cx="7920519" cy="2867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AED8F-19AB-CC60-C25C-35B076B57E33}"/>
              </a:ext>
            </a:extLst>
          </p:cNvPr>
          <p:cNvSpPr txBox="1"/>
          <p:nvPr/>
        </p:nvSpPr>
        <p:spPr>
          <a:xfrm>
            <a:off x="2152650" y="1009650"/>
            <a:ext cx="542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190E74-389F-DFF0-70E2-75FEF5EB6FDD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176C44-DA1D-A351-387E-C5947A17F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44" y="1129684"/>
            <a:ext cx="8037856" cy="50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1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8312</TotalTime>
  <Words>77</Words>
  <Application>Microsoft Office PowerPoint</Application>
  <PresentationFormat>Widescreen</PresentationFormat>
  <Paragraphs>25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等线</vt:lpstr>
      <vt:lpstr>Arial</vt:lpstr>
      <vt:lpstr>Calibri</vt:lpstr>
      <vt:lpstr>iCiel Cadena</vt:lpstr>
      <vt:lpstr>Segoe Print</vt:lpstr>
      <vt:lpstr>SVN-Adam Gorry</vt:lpstr>
      <vt:lpstr>SVN-Androgyne</vt:lpstr>
      <vt:lpstr>SVN-Avo</vt:lpstr>
      <vt:lpstr>SVN-SAF</vt:lpstr>
      <vt:lpstr>Times New Roman</vt:lpstr>
      <vt:lpstr>UTM Avo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DELL</cp:lastModifiedBy>
  <cp:revision>245</cp:revision>
  <dcterms:created xsi:type="dcterms:W3CDTF">2021-11-14T08:33:55Z</dcterms:created>
  <dcterms:modified xsi:type="dcterms:W3CDTF">2023-07-04T02:41:21Z</dcterms:modified>
</cp:coreProperties>
</file>