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3" r:id="rId2"/>
    <p:sldId id="2975" r:id="rId3"/>
    <p:sldId id="3002" r:id="rId4"/>
    <p:sldId id="2989" r:id="rId5"/>
    <p:sldId id="3008" r:id="rId6"/>
    <p:sldId id="2992" r:id="rId7"/>
    <p:sldId id="3004" r:id="rId8"/>
    <p:sldId id="3005" r:id="rId9"/>
    <p:sldId id="3006" r:id="rId10"/>
    <p:sldId id="3007" r:id="rId11"/>
    <p:sldId id="2993" r:id="rId12"/>
    <p:sldId id="2996" r:id="rId13"/>
    <p:sldId id="299" r:id="rId14"/>
    <p:sldId id="304" r:id="rId15"/>
    <p:sldId id="305" r:id="rId16"/>
    <p:sldId id="306" r:id="rId17"/>
    <p:sldId id="2997" r:id="rId18"/>
    <p:sldId id="29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5B"/>
    <a:srgbClr val="FFFF3B"/>
    <a:srgbClr val="0CB410"/>
    <a:srgbClr val="E9FF65"/>
    <a:srgbClr val="E7FF57"/>
    <a:srgbClr val="DDF83A"/>
    <a:srgbClr val="FFFF66"/>
    <a:srgbClr val="0FE514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EE03-0659-41BE-AA85-AD6B17D599D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6189-FCFE-4237-9379-A9D7F42D9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5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139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66AFC-886E-4D28-B0E5-1E40A9D49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83EF19-69A7-4254-8B89-4B24F6C27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8591-CA80-4972-BA78-2CF286D54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32F5-EC0F-4723-8FE2-11917E322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31DD8-17B4-4219-98E8-5E0DBF2AD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1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21F7E-A178-4A6A-B335-150B0DE44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AD3C6B-7B19-494A-86B3-06A0E317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15A77-383F-433D-BE38-8F528AD8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0C3B6-17F4-46E0-8AD9-77F118548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D77A-0741-4800-81A6-540B3CFF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9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0BAD52-F316-467C-8599-0CDEFD913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A62C38-F315-4836-AAF1-C944B6211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9735-58DD-4653-B757-C602E616E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5C1D0-42BD-469D-87B9-821D72DE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E4427-AC36-4986-AE8B-6EF6035D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7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6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8A4A7-E8A7-4A5B-9DB5-C439474B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2927-7DBC-4D85-89F6-1141EA655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C4F4A-4AE9-4520-A528-DC21AA4A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63F0-3163-44A8-94DE-5AD18960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394F3-64AD-4E42-A7E7-0D192E48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4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C1D3-4187-461D-989F-7A8376FA5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E74E74-00FB-4143-81C0-DA9B33681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2038-1EE0-406A-9014-698E59F34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E211E-5AAB-456C-9994-B237A74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E7CEC-326D-4768-836C-81F68060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1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55A7F-1F0A-4ACF-AAC1-A8E766A45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6E2DE-C797-4007-8649-EA00EF6A26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478FB-4E28-4996-ACF7-0AC83A9177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422F2-D2ED-4DFE-AE98-8F326CB8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19AEB-C6D9-48D4-8DF7-E159E5CD6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A1FF9-B601-42FF-8583-B0462F956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E1CB3-274A-4209-A5D0-44156D38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8128-75E0-4067-AF4D-AFF0A1D1C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967A1-0E8A-4803-8C9B-789E6BB57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AE7A7-978E-4817-BD53-ABA886ADA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D0B66C-E4FC-44A7-A100-6585A6A0F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DE81C2-92DD-4FAD-B76F-E2940873E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28923A-9891-4CA4-8705-822C22C54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477F55-12D7-4E10-9D53-D41547B7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D748C-F8B6-4D0D-AE45-C6149DB8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5A234-6F1D-42DB-BE0B-96BFA687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DA22E-2B7E-43DF-84D5-9280A3F9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6CC9C0-6F47-44E2-97C0-68FCCFB2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8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3CF92-1498-4C0C-A1B0-45914AB4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E90BB-7104-42ED-A6DF-CBD82CC9E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18425-C3EB-41B4-971B-98D8FE4C1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877D-8796-421E-AFBC-2424AF99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792A4-889B-4E2D-ADD9-ECDC9012A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47F084-2633-4BA9-A68D-D3F4C3D53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C09B6-BC38-47A1-A9E5-1AC163C9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B41CC-0107-4D76-AFB1-D47D95798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6E636-7412-4DC6-8BED-74172683C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30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EF8E-4CD3-441D-A0DC-7A38D6F5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24397-AFC8-4EBB-8014-C8E68B9F0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9AB66-3BD9-43B2-9F22-447CB7582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218510-6B6C-46E2-A00B-834AEE78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70062D-CECC-4EF9-809F-0E3FB7D0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A0B5F-8F19-4413-B9B3-60B1BEDB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5048A-E69C-4C62-8FCA-EEC096DE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61155C-2FF2-4BB9-8242-FA3AAADB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285BD-DC74-410A-BD5C-A89794B34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76AC9-3FC6-4FC7-91A0-A2F69EFAE5A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D66B5-A0A9-4E00-93DC-00624C125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A8705-BB05-43D2-A1C0-82049F7E7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6468-9928-49AF-99DD-CAC0F071F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6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7.jpeg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77804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904" y="786215"/>
            <a:ext cx="1664763" cy="151221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902971" y="786215"/>
            <a:ext cx="9125934" cy="1940925"/>
            <a:chOff x="1055313" y="1366069"/>
            <a:chExt cx="9580479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355830" y="1593655"/>
              <a:ext cx="8279962" cy="1512215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575226" y="1936665"/>
              <a:ext cx="1017382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332532" y="1621941"/>
              <a:ext cx="6901412" cy="1133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CH</a:t>
              </a:r>
              <a:r>
                <a:rPr lang="vi-VN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 TRÌNH CÓ NHÂN VẬT THAY ĐỔI KÍCH TH</a:t>
              </a:r>
              <a:r>
                <a:rPr lang="vi-VN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ỚC, MÀU SẮC</a:t>
              </a:r>
              <a:endParaRPr lang="vi-VN" sz="24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61087F7-A494-4BBF-A686-6587AC0DF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" y="149720"/>
            <a:ext cx="636495" cy="636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F4F01B-F2A0-4C6B-80A5-02815B47CD70}"/>
              </a:ext>
            </a:extLst>
          </p:cNvPr>
          <p:cNvSpPr/>
          <p:nvPr/>
        </p:nvSpPr>
        <p:spPr>
          <a:xfrm>
            <a:off x="145375" y="29439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2F42F-26BA-44AA-B3F5-D72C79135A54}"/>
              </a:ext>
            </a:extLst>
          </p:cNvPr>
          <p:cNvSpPr/>
          <p:nvPr/>
        </p:nvSpPr>
        <p:spPr>
          <a:xfrm>
            <a:off x="442514" y="772526"/>
            <a:ext cx="11306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+mj-lt"/>
              </a:rPr>
              <a:t>Để tạo chương trình Cá biến hình, em hãy thực hiện lần lượt các bước sau: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74FA992-4AB0-4862-8E1A-C9DD8B81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75" y="1272488"/>
            <a:ext cx="572023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C81E-DFC4-4096-ABF6-4AC7AC37AFA5}"/>
              </a:ext>
            </a:extLst>
          </p:cNvPr>
          <p:cNvSpPr/>
          <p:nvPr/>
        </p:nvSpPr>
        <p:spPr>
          <a:xfrm>
            <a:off x="567644" y="1693111"/>
            <a:ext cx="10736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Dựa trên kịch bản của nhân vật Cá Nóc (Hình 3), xây dựng kịch bản của nhân vật Sứa.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D5857-B094-4709-A510-AC9C4BCFB8F8}"/>
              </a:ext>
            </a:extLst>
          </p:cNvPr>
          <p:cNvSpPr/>
          <p:nvPr/>
        </p:nvSpPr>
        <p:spPr>
          <a:xfrm>
            <a:off x="527668" y="2521362"/>
            <a:ext cx="11136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3. Thêm hai nhân vật Cá Nóc và Sứa (Hình 1) và phông nền phù hợp.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52D62-2D3C-4316-832B-F686BF3C41B3}"/>
              </a:ext>
            </a:extLst>
          </p:cNvPr>
          <p:cNvSpPr/>
          <p:nvPr/>
        </p:nvSpPr>
        <p:spPr>
          <a:xfrm>
            <a:off x="541736" y="2980673"/>
            <a:ext cx="11136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Lập trình cho nhân vật Cá Nóc theo hướng dẫn ở Hình 4.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211FB1-43B9-42C1-9225-7A82A269666A}"/>
              </a:ext>
            </a:extLst>
          </p:cNvPr>
          <p:cNvSpPr/>
          <p:nvPr/>
        </p:nvSpPr>
        <p:spPr>
          <a:xfrm>
            <a:off x="527668" y="3523281"/>
            <a:ext cx="1077658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5. Lập trình cho nhân vật Sứa theo kịch bản ở Bước 2.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3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EE71980-E416-4370-8014-23C78C47F165}"/>
              </a:ext>
            </a:extLst>
          </p:cNvPr>
          <p:cNvPicPr/>
          <p:nvPr/>
        </p:nvPicPr>
        <p:blipFill rotWithShape="1">
          <a:blip r:embed="rId2"/>
          <a:srcRect l="3112" t="3698" r="3078" b="5890"/>
          <a:stretch/>
        </p:blipFill>
        <p:spPr>
          <a:xfrm>
            <a:off x="173608" y="701632"/>
            <a:ext cx="11622152" cy="498807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BCBB429-1C7C-4A00-98F4-802D9C051006}"/>
              </a:ext>
            </a:extLst>
          </p:cNvPr>
          <p:cNvSpPr/>
          <p:nvPr/>
        </p:nvSpPr>
        <p:spPr>
          <a:xfrm>
            <a:off x="0" y="-105809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C88605-26BC-46F0-BE5C-6F92D7329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9" t="26933" r="51367" b="53978"/>
          <a:stretch/>
        </p:blipFill>
        <p:spPr>
          <a:xfrm>
            <a:off x="3083684" y="1434899"/>
            <a:ext cx="3841608" cy="19476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FB7406E-C0E4-4CA9-88DD-C423FD3614D5}"/>
              </a:ext>
            </a:extLst>
          </p:cNvPr>
          <p:cNvSpPr/>
          <p:nvPr/>
        </p:nvSpPr>
        <p:spPr>
          <a:xfrm>
            <a:off x="253032" y="5843274"/>
            <a:ext cx="111480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2104BDFA-4F24-46AC-9147-6F037977DFEA}"/>
              </a:ext>
            </a:extLst>
          </p:cNvPr>
          <p:cNvSpPr/>
          <p:nvPr/>
        </p:nvSpPr>
        <p:spPr>
          <a:xfrm>
            <a:off x="2997836" y="3475437"/>
            <a:ext cx="4013303" cy="1947663"/>
          </a:xfrm>
          <a:prstGeom prst="cloud">
            <a:avLst/>
          </a:prstGeom>
          <a:solidFill>
            <a:srgbClr val="FFFF3B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23C46F-6490-4ACF-8C84-9ADB246B0ACF}"/>
              </a:ext>
            </a:extLst>
          </p:cNvPr>
          <p:cNvSpPr/>
          <p:nvPr/>
        </p:nvSpPr>
        <p:spPr>
          <a:xfrm>
            <a:off x="3513929" y="3664439"/>
            <a:ext cx="3411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chạy thử chương trình xem các nhân vật có hoạt động đúng như yêu cầu không?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9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F46F20-3152-4FC0-A423-0D1DD7E45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166" y="539094"/>
            <a:ext cx="2021526" cy="161292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133C7B-8529-4F02-9BDC-248B669AC1F3}"/>
              </a:ext>
            </a:extLst>
          </p:cNvPr>
          <p:cNvSpPr/>
          <p:nvPr/>
        </p:nvSpPr>
        <p:spPr>
          <a:xfrm>
            <a:off x="4831109" y="868185"/>
            <a:ext cx="4314427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8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9220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526957" y="1913870"/>
            <a:ext cx="8622917" cy="26358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536882" y="736047"/>
            <a:ext cx="83348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865317" y="2343697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78763" y="4314748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89788" y="336134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484" y="4080067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42" y="325884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42" y="229068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469B1F5-4340-480F-B7E7-CF0BF011032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68" t="49953" r="52222" b="44838"/>
          <a:stretch/>
        </p:blipFill>
        <p:spPr>
          <a:xfrm>
            <a:off x="3510632" y="2288819"/>
            <a:ext cx="4047762" cy="562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2C3B0E4-0064-4E2F-A2C8-D912E0A51FD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592" t="60381" r="48934" b="34425"/>
          <a:stretch/>
        </p:blipFill>
        <p:spPr>
          <a:xfrm>
            <a:off x="3510632" y="3150207"/>
            <a:ext cx="4730398" cy="6002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390EBFB-39D5-45B4-BB60-57B454EEB5ED}"/>
              </a:ext>
            </a:extLst>
          </p:cNvPr>
          <p:cNvSpPr/>
          <p:nvPr/>
        </p:nvSpPr>
        <p:spPr>
          <a:xfrm>
            <a:off x="3611604" y="4308140"/>
            <a:ext cx="154568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" y="0"/>
            <a:ext cx="120834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671233" y="545256"/>
            <a:ext cx="75192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88128" y="3536929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09782" y="218606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895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741" y="209379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80" y="3288456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80060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25243C-E80B-40E0-9178-E165A80A969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96" t="28925" r="56422" b="65776"/>
          <a:stretch/>
        </p:blipFill>
        <p:spPr>
          <a:xfrm>
            <a:off x="3577248" y="3110556"/>
            <a:ext cx="3234691" cy="7205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B72873-3258-4BA9-B5C7-19F4FF9FCA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789" t="64360" r="55350" b="30382"/>
          <a:stretch/>
        </p:blipFill>
        <p:spPr>
          <a:xfrm>
            <a:off x="3577248" y="4562217"/>
            <a:ext cx="3255547" cy="628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BA306F-86BB-4D6C-9677-9916ECC4436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396" t="51368" r="57331" b="42937"/>
          <a:stretch/>
        </p:blipFill>
        <p:spPr>
          <a:xfrm>
            <a:off x="3522147" y="1840395"/>
            <a:ext cx="3310648" cy="7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97330" y="410177"/>
            <a:ext cx="829788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775521" y="3002646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52963" y="4045718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2963" y="1850485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1" y="1866731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204" y="3818272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211" y="292104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FC0385-6231-4F2D-8E83-FED42A1ACA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3868" t="49953" r="52222" b="44838"/>
          <a:stretch/>
        </p:blipFill>
        <p:spPr>
          <a:xfrm>
            <a:off x="3401830" y="1543227"/>
            <a:ext cx="4047762" cy="7775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CF03A9E-C3E5-4461-A1B1-CC8A47D61C5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396" t="51368" r="57331" b="42937"/>
          <a:stretch/>
        </p:blipFill>
        <p:spPr>
          <a:xfrm>
            <a:off x="3219690" y="2655625"/>
            <a:ext cx="3882401" cy="9118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EB619A-72D0-40D9-8F2A-63D225F8B3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382" t="70934" r="55554" b="23697"/>
          <a:stretch/>
        </p:blipFill>
        <p:spPr>
          <a:xfrm>
            <a:off x="3401830" y="3965070"/>
            <a:ext cx="3700262" cy="72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FDD70-57D3-47F8-AC52-964DCE21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7" y="0"/>
            <a:ext cx="12192000" cy="6877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161C30-B8B4-499C-8C73-F6C303593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8" y="76385"/>
            <a:ext cx="714475" cy="7906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262B75-FE14-476E-AC98-06C021032580}"/>
              </a:ext>
            </a:extLst>
          </p:cNvPr>
          <p:cNvSpPr/>
          <p:nvPr/>
        </p:nvSpPr>
        <p:spPr>
          <a:xfrm>
            <a:off x="1134663" y="-15237"/>
            <a:ext cx="7173355" cy="80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BD73D-10D0-488B-A3A1-C15F86FCBD72}"/>
              </a:ext>
            </a:extLst>
          </p:cNvPr>
          <p:cNvSpPr/>
          <p:nvPr/>
        </p:nvSpPr>
        <p:spPr>
          <a:xfrm>
            <a:off x="436789" y="943455"/>
            <a:ext cx="113184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tạo chương trình có nhân vật quả bóng. Mỗi khi nháy chuột vào quả bóng, nó sẽ thay đổi màu sắc.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726A82-5833-44FB-867E-BA0C33336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09" y="2159620"/>
            <a:ext cx="8521142" cy="445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5FDD70-57D3-47F8-AC52-964DCE21C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16"/>
            <a:ext cx="12192000" cy="6877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05682-41CB-4D29-A573-0B155E01D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9" y="429227"/>
            <a:ext cx="776433" cy="8766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6C9200-984E-40A4-BB5B-C929167A8666}"/>
              </a:ext>
            </a:extLst>
          </p:cNvPr>
          <p:cNvSpPr txBox="1"/>
          <p:nvPr/>
        </p:nvSpPr>
        <p:spPr>
          <a:xfrm>
            <a:off x="1130489" y="660646"/>
            <a:ext cx="1900523" cy="6309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Punched Tape 6">
            <a:extLst>
              <a:ext uri="{FF2B5EF4-FFF2-40B4-BE49-F238E27FC236}">
                <a16:creationId xmlns:a16="http://schemas.microsoft.com/office/drawing/2014/main" id="{90C6B48B-0CDC-4841-B911-D6A1E973F557}"/>
              </a:ext>
            </a:extLst>
          </p:cNvPr>
          <p:cNvSpPr/>
          <p:nvPr/>
        </p:nvSpPr>
        <p:spPr>
          <a:xfrm>
            <a:off x="1656521" y="1786796"/>
            <a:ext cx="8481392" cy="3353824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628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35B748-0B00-491E-A5ED-9100C32CD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115"/>
            <a:ext cx="12192000" cy="8010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D8349-BD85-4613-9513-E9EC2902C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87" y="128942"/>
            <a:ext cx="4134561" cy="250816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56A26C7-1147-42FC-AADF-4ABDE0CAC4CB}"/>
              </a:ext>
            </a:extLst>
          </p:cNvPr>
          <p:cNvGrpSpPr/>
          <p:nvPr/>
        </p:nvGrpSpPr>
        <p:grpSpPr>
          <a:xfrm>
            <a:off x="4015409" y="1760793"/>
            <a:ext cx="8018881" cy="2983485"/>
            <a:chOff x="1768766" y="4552258"/>
            <a:chExt cx="7300588" cy="22373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87463E55-27CE-4F53-84D3-A2D16AD8D959}"/>
                </a:ext>
              </a:extLst>
            </p:cNvPr>
            <p:cNvSpPr/>
            <p:nvPr/>
          </p:nvSpPr>
          <p:spPr>
            <a:xfrm>
              <a:off x="1768766" y="4644318"/>
              <a:ext cx="7212563" cy="2145323"/>
            </a:xfrm>
            <a:prstGeom prst="wedgeRoundRectCallout">
              <a:avLst>
                <a:gd name="adj1" fmla="val 32336"/>
                <a:gd name="adj2" fmla="val 14223"/>
                <a:gd name="adj3" fmla="val 1666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A6C8193F-D622-4D36-935C-6910A39E3518}"/>
                </a:ext>
              </a:extLst>
            </p:cNvPr>
            <p:cNvSpPr/>
            <p:nvPr/>
          </p:nvSpPr>
          <p:spPr>
            <a:xfrm>
              <a:off x="1856791" y="4552258"/>
              <a:ext cx="7212563" cy="2145323"/>
            </a:xfrm>
            <a:prstGeom prst="wedgeRoundRectCallout">
              <a:avLst>
                <a:gd name="adj1" fmla="val -57056"/>
                <a:gd name="adj2" fmla="val 42928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BFE8E40-0C04-41D1-A809-0C5B1905F92A}"/>
              </a:ext>
            </a:extLst>
          </p:cNvPr>
          <p:cNvSpPr/>
          <p:nvPr/>
        </p:nvSpPr>
        <p:spPr>
          <a:xfrm>
            <a:off x="4308891" y="1842168"/>
            <a:ext cx="7677056" cy="208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Jerry</a:t>
            </a:r>
            <a:r>
              <a:rPr lang="en-US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16591" y="3836570"/>
            <a:ext cx="1929268" cy="137153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108932" y="927578"/>
            <a:ext cx="3076025" cy="87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77804"/>
            <a:ext cx="12658374" cy="291995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6C37ED-D01A-4235-A17D-5A9FD74D8599}"/>
              </a:ext>
            </a:extLst>
          </p:cNvPr>
          <p:cNvSpPr/>
          <p:nvPr/>
        </p:nvSpPr>
        <p:spPr>
          <a:xfrm>
            <a:off x="-1015066" y="662744"/>
            <a:ext cx="10728909" cy="837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SVN-Adam Gorry" panose="02040603050506020204" pitchFamily="18" charset="0"/>
                <a:cs typeface="Times New Roman" panose="02020603050405020304" pitchFamily="18" charset="0"/>
              </a:rPr>
              <a:t>CHỦ ĐỀ A2. THÔNG TIN VÀ XỬ LÝ THÔNG TIN</a:t>
            </a:r>
            <a:endParaRPr lang="vi-VN" sz="3600" b="1" dirty="0">
              <a:solidFill>
                <a:schemeClr val="bg1"/>
              </a:solidFill>
              <a:latin typeface="SVN-Av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F19FA2C-A11B-4795-BBB2-633FB0348271}"/>
              </a:ext>
            </a:extLst>
          </p:cNvPr>
          <p:cNvGrpSpPr/>
          <p:nvPr/>
        </p:nvGrpSpPr>
        <p:grpSpPr>
          <a:xfrm>
            <a:off x="1539966" y="1244980"/>
            <a:ext cx="8905295" cy="2057400"/>
            <a:chOff x="1055313" y="1366069"/>
            <a:chExt cx="9464467" cy="19409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239818" y="1764764"/>
              <a:ext cx="8279962" cy="1101343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055313" y="1366069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575226" y="1936665"/>
              <a:ext cx="1017382" cy="633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 6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15C19C-ABFA-453A-87E1-6BF74BA5C22E}"/>
                </a:ext>
              </a:extLst>
            </p:cNvPr>
            <p:cNvSpPr/>
            <p:nvPr/>
          </p:nvSpPr>
          <p:spPr>
            <a:xfrm>
              <a:off x="3132179" y="1732144"/>
              <a:ext cx="6536951" cy="1069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CH</a:t>
              </a:r>
              <a:r>
                <a:rPr lang="vi-VN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ƠNG TRÌNH CÓ NHÂN VẬT THAY ĐỔI KÍCH TH</a:t>
              </a:r>
              <a:r>
                <a:rPr lang="vi-VN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400" b="1" dirty="0">
                  <a:solidFill>
                    <a:srgbClr val="F9326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ỚC, MÀU SẮC</a:t>
              </a:r>
              <a:endParaRPr lang="vi-VN" sz="2400" b="1" dirty="0">
                <a:solidFill>
                  <a:srgbClr val="F93265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extBox 13">
            <a:extLst>
              <a:ext uri="{FF2B5EF4-FFF2-40B4-BE49-F238E27FC236}">
                <a16:creationId xmlns:a16="http://schemas.microsoft.com/office/drawing/2014/main" id="{340CFAC3-6C1B-4232-BD16-9614B672F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290873"/>
            <a:ext cx="586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4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575135-F23F-487D-85AD-ED364CC37922}"/>
              </a:ext>
            </a:extLst>
          </p:cNvPr>
          <p:cNvGrpSpPr/>
          <p:nvPr/>
        </p:nvGrpSpPr>
        <p:grpSpPr>
          <a:xfrm>
            <a:off x="160020" y="-13355"/>
            <a:ext cx="11046342" cy="1565689"/>
            <a:chOff x="404276" y="97381"/>
            <a:chExt cx="11046342" cy="13407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441200-BF8C-4D2A-9127-077EFA0A14D7}"/>
                </a:ext>
              </a:extLst>
            </p:cNvPr>
            <p:cNvSpPr/>
            <p:nvPr/>
          </p:nvSpPr>
          <p:spPr>
            <a:xfrm>
              <a:off x="404276" y="97381"/>
              <a:ext cx="7173355" cy="60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69B79C-E6E6-4335-AC60-EE71450AE697}"/>
                </a:ext>
              </a:extLst>
            </p:cNvPr>
            <p:cNvSpPr/>
            <p:nvPr/>
          </p:nvSpPr>
          <p:spPr>
            <a:xfrm>
              <a:off x="1229894" y="621104"/>
              <a:ext cx="10220724" cy="817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FB4105A-AF4F-411B-9B4E-6C62CE9A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3" y="747069"/>
            <a:ext cx="562427" cy="5124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72147E-6B46-45FD-96F4-96499C94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479" y="5209508"/>
            <a:ext cx="11502111" cy="13696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                                          ,   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                                    ,  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C0341ED-81CF-41D6-B730-64B08BB11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8" t="49953" r="52222" b="44838"/>
          <a:stretch/>
        </p:blipFill>
        <p:spPr>
          <a:xfrm>
            <a:off x="6506897" y="5272045"/>
            <a:ext cx="3424170" cy="476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7300EE-6843-4354-87BE-682E21DF1A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38" t="40257" r="25346" b="21442"/>
          <a:stretch/>
        </p:blipFill>
        <p:spPr>
          <a:xfrm>
            <a:off x="655173" y="1643777"/>
            <a:ext cx="11105417" cy="34874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AAE90F-81DE-4404-9159-E078630AC992}"/>
              </a:ext>
            </a:extLst>
          </p:cNvPr>
          <p:cNvSpPr txBox="1"/>
          <p:nvPr/>
        </p:nvSpPr>
        <p:spPr>
          <a:xfrm>
            <a:off x="2512013" y="1609408"/>
            <a:ext cx="174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F8BCC8-DF08-4760-83B1-D24561EFC1E5}"/>
              </a:ext>
            </a:extLst>
          </p:cNvPr>
          <p:cNvSpPr txBox="1"/>
          <p:nvPr/>
        </p:nvSpPr>
        <p:spPr>
          <a:xfrm>
            <a:off x="7714502" y="1609520"/>
            <a:ext cx="174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8FA2A8E-69FA-4112-8F95-DC47735399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1" t="26060" r="58433" b="69062"/>
          <a:stretch/>
        </p:blipFill>
        <p:spPr>
          <a:xfrm>
            <a:off x="790602" y="2063669"/>
            <a:ext cx="3645941" cy="5704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F3C843-A9D0-439A-98D4-06050346B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3" t="36401" r="54864" b="59003"/>
          <a:stretch/>
        </p:blipFill>
        <p:spPr>
          <a:xfrm>
            <a:off x="799928" y="2657262"/>
            <a:ext cx="3424170" cy="5342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929873-6967-43B5-A6A3-7BB7E365FD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868" t="49953" r="52222" b="44838"/>
          <a:stretch/>
        </p:blipFill>
        <p:spPr>
          <a:xfrm>
            <a:off x="770430" y="3244937"/>
            <a:ext cx="4047762" cy="5628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371110-B350-4500-ACAF-1BFEE0430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2" t="60381" r="48934" b="34425"/>
          <a:stretch/>
        </p:blipFill>
        <p:spPr>
          <a:xfrm>
            <a:off x="770430" y="3833799"/>
            <a:ext cx="4511996" cy="562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092559-0045-4764-9546-1AAAC0AE5F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82" t="70934" r="55554" b="23697"/>
          <a:stretch/>
        </p:blipFill>
        <p:spPr>
          <a:xfrm>
            <a:off x="790602" y="4504932"/>
            <a:ext cx="2946370" cy="5737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D16B6C7-8C15-442A-95DE-197A83C4612C}"/>
              </a:ext>
            </a:extLst>
          </p:cNvPr>
          <p:cNvSpPr txBox="1"/>
          <p:nvPr/>
        </p:nvSpPr>
        <p:spPr>
          <a:xfrm>
            <a:off x="5482068" y="2074195"/>
            <a:ext cx="51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50A1E0-E861-4451-B4DA-F1D78320A776}"/>
              </a:ext>
            </a:extLst>
          </p:cNvPr>
          <p:cNvSpPr txBox="1"/>
          <p:nvPr/>
        </p:nvSpPr>
        <p:spPr>
          <a:xfrm>
            <a:off x="5482067" y="2654989"/>
            <a:ext cx="51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F799C-FE06-4FB2-8148-6545CAB02A35}"/>
              </a:ext>
            </a:extLst>
          </p:cNvPr>
          <p:cNvSpPr txBox="1"/>
          <p:nvPr/>
        </p:nvSpPr>
        <p:spPr>
          <a:xfrm>
            <a:off x="5482067" y="3226030"/>
            <a:ext cx="602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291465-E887-4CC0-9683-9FD6016F92EE}"/>
              </a:ext>
            </a:extLst>
          </p:cNvPr>
          <p:cNvSpPr txBox="1"/>
          <p:nvPr/>
        </p:nvSpPr>
        <p:spPr>
          <a:xfrm>
            <a:off x="5458621" y="3824694"/>
            <a:ext cx="602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FE8B10-AA9A-4FDE-8F13-E5250E35CD7D}"/>
              </a:ext>
            </a:extLst>
          </p:cNvPr>
          <p:cNvSpPr txBox="1"/>
          <p:nvPr/>
        </p:nvSpPr>
        <p:spPr>
          <a:xfrm>
            <a:off x="5482067" y="4338138"/>
            <a:ext cx="650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046BEAC-E57A-4F04-928C-D8F55B8EC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2" t="60381" r="48934" b="34425"/>
          <a:stretch/>
        </p:blipFill>
        <p:spPr>
          <a:xfrm>
            <a:off x="375641" y="5640615"/>
            <a:ext cx="3990373" cy="50739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8D1DB20-ADC1-4BAA-A394-1FE64E157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91" t="26060" r="58433" b="69062"/>
          <a:stretch/>
        </p:blipFill>
        <p:spPr>
          <a:xfrm>
            <a:off x="5551189" y="6025382"/>
            <a:ext cx="3132125" cy="4900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15A9530-FC2D-40A1-9777-7335B0F2CE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23" t="36401" r="54864" b="59003"/>
          <a:stretch/>
        </p:blipFill>
        <p:spPr>
          <a:xfrm>
            <a:off x="8856245" y="5972755"/>
            <a:ext cx="3077276" cy="4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9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8" grpId="0"/>
      <p:bldP spid="44" grpId="0"/>
      <p:bldP spid="45" grpId="0"/>
      <p:bldP spid="46" grpId="0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0575135-F23F-487D-85AD-ED364CC37922}"/>
              </a:ext>
            </a:extLst>
          </p:cNvPr>
          <p:cNvGrpSpPr/>
          <p:nvPr/>
        </p:nvGrpSpPr>
        <p:grpSpPr>
          <a:xfrm>
            <a:off x="160020" y="-13355"/>
            <a:ext cx="11046342" cy="1565689"/>
            <a:chOff x="404276" y="97381"/>
            <a:chExt cx="11046342" cy="13407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441200-BF8C-4D2A-9127-077EFA0A14D7}"/>
                </a:ext>
              </a:extLst>
            </p:cNvPr>
            <p:cNvSpPr/>
            <p:nvPr/>
          </p:nvSpPr>
          <p:spPr>
            <a:xfrm>
              <a:off x="404276" y="97381"/>
              <a:ext cx="7173355" cy="60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endParaRPr lang="vi-VN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69B79C-E6E6-4335-AC60-EE71450AE697}"/>
                </a:ext>
              </a:extLst>
            </p:cNvPr>
            <p:cNvSpPr/>
            <p:nvPr/>
          </p:nvSpPr>
          <p:spPr>
            <a:xfrm>
              <a:off x="1229894" y="621104"/>
              <a:ext cx="10220724" cy="817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kích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</a:t>
              </a:r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ớc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AFB4105A-AF4F-411B-9B4E-6C62CE9A5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93" y="747069"/>
            <a:ext cx="562427" cy="5124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7300EE-6843-4354-87BE-682E21DF1A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38" t="40257" r="25346" b="21442"/>
          <a:stretch/>
        </p:blipFill>
        <p:spPr>
          <a:xfrm>
            <a:off x="655173" y="1643777"/>
            <a:ext cx="11105417" cy="348744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1AAE90F-81DE-4404-9159-E078630AC992}"/>
              </a:ext>
            </a:extLst>
          </p:cNvPr>
          <p:cNvSpPr txBox="1"/>
          <p:nvPr/>
        </p:nvSpPr>
        <p:spPr>
          <a:xfrm>
            <a:off x="2512013" y="1609408"/>
            <a:ext cx="174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F8BCC8-DF08-4760-83B1-D24561EFC1E5}"/>
              </a:ext>
            </a:extLst>
          </p:cNvPr>
          <p:cNvSpPr txBox="1"/>
          <p:nvPr/>
        </p:nvSpPr>
        <p:spPr>
          <a:xfrm>
            <a:off x="7714502" y="1609520"/>
            <a:ext cx="1744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8FA2A8E-69FA-4112-8F95-DC47735399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91" t="26060" r="58433" b="69062"/>
          <a:stretch/>
        </p:blipFill>
        <p:spPr>
          <a:xfrm>
            <a:off x="790602" y="2063669"/>
            <a:ext cx="3645941" cy="5704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F3C843-A9D0-439A-98D4-06050346BB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023" t="36401" r="54864" b="59003"/>
          <a:stretch/>
        </p:blipFill>
        <p:spPr>
          <a:xfrm>
            <a:off x="799928" y="2657262"/>
            <a:ext cx="3424170" cy="5342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A929873-6967-43B5-A6A3-7BB7E365FD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68" t="49953" r="52222" b="44838"/>
          <a:stretch/>
        </p:blipFill>
        <p:spPr>
          <a:xfrm>
            <a:off x="770430" y="3244937"/>
            <a:ext cx="4047762" cy="56283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371110-B350-4500-ACAF-1BFEE0430A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92" t="60381" r="48934" b="34425"/>
          <a:stretch/>
        </p:blipFill>
        <p:spPr>
          <a:xfrm>
            <a:off x="770430" y="3833799"/>
            <a:ext cx="4511996" cy="56283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E092559-0045-4764-9546-1AAAC0AE5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82" t="70934" r="55554" b="23697"/>
          <a:stretch/>
        </p:blipFill>
        <p:spPr>
          <a:xfrm>
            <a:off x="790602" y="4504932"/>
            <a:ext cx="2946370" cy="5737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D16B6C7-8C15-442A-95DE-197A83C4612C}"/>
              </a:ext>
            </a:extLst>
          </p:cNvPr>
          <p:cNvSpPr txBox="1"/>
          <p:nvPr/>
        </p:nvSpPr>
        <p:spPr>
          <a:xfrm>
            <a:off x="5482068" y="2074195"/>
            <a:ext cx="51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50A1E0-E861-4451-B4DA-F1D78320A776}"/>
              </a:ext>
            </a:extLst>
          </p:cNvPr>
          <p:cNvSpPr txBox="1"/>
          <p:nvPr/>
        </p:nvSpPr>
        <p:spPr>
          <a:xfrm>
            <a:off x="5482067" y="2654989"/>
            <a:ext cx="5102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9F799C-FE06-4FB2-8148-6545CAB02A35}"/>
              </a:ext>
            </a:extLst>
          </p:cNvPr>
          <p:cNvSpPr txBox="1"/>
          <p:nvPr/>
        </p:nvSpPr>
        <p:spPr>
          <a:xfrm>
            <a:off x="5482067" y="3226030"/>
            <a:ext cx="602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291465-E887-4CC0-9683-9FD6016F92EE}"/>
              </a:ext>
            </a:extLst>
          </p:cNvPr>
          <p:cNvSpPr txBox="1"/>
          <p:nvPr/>
        </p:nvSpPr>
        <p:spPr>
          <a:xfrm>
            <a:off x="5458621" y="3824694"/>
            <a:ext cx="602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FE8B10-AA9A-4FDE-8F13-E5250E35CD7D}"/>
              </a:ext>
            </a:extLst>
          </p:cNvPr>
          <p:cNvSpPr txBox="1"/>
          <p:nvPr/>
        </p:nvSpPr>
        <p:spPr>
          <a:xfrm>
            <a:off x="5482067" y="4338138"/>
            <a:ext cx="6506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654399C-56AB-496B-9813-52D098DEB2D3}"/>
              </a:ext>
            </a:extLst>
          </p:cNvPr>
          <p:cNvSpPr txBox="1"/>
          <p:nvPr/>
        </p:nvSpPr>
        <p:spPr>
          <a:xfrm>
            <a:off x="406506" y="5328511"/>
            <a:ext cx="11105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59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 dirty="0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F4F01B-F2A0-4C6B-80A5-02815B47CD70}"/>
              </a:ext>
            </a:extLst>
          </p:cNvPr>
          <p:cNvSpPr/>
          <p:nvPr/>
        </p:nvSpPr>
        <p:spPr>
          <a:xfrm>
            <a:off x="154785" y="34716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2F42F-26BA-44AA-B3F5-D72C79135A54}"/>
              </a:ext>
            </a:extLst>
          </p:cNvPr>
          <p:cNvSpPr/>
          <p:nvPr/>
        </p:nvSpPr>
        <p:spPr>
          <a:xfrm>
            <a:off x="442514" y="838206"/>
            <a:ext cx="1130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Để tạo chương trình Cá biến hình, em hãy thực hiện lần lượt các bước sau: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74FA992-4AB0-4862-8E1A-C9DD8B81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195" y="1347429"/>
            <a:ext cx="57202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3771BA6-28E6-4776-9F40-0691C736149C}"/>
              </a:ext>
            </a:extLst>
          </p:cNvPr>
          <p:cNvSpPr/>
          <p:nvPr/>
        </p:nvSpPr>
        <p:spPr>
          <a:xfrm>
            <a:off x="1312544" y="2158493"/>
            <a:ext cx="9566910" cy="2970696"/>
          </a:xfrm>
          <a:prstGeom prst="roundRect">
            <a:avLst/>
          </a:prstGeom>
          <a:solidFill>
            <a:srgbClr val="FFFF5B"/>
          </a:solidFill>
          <a:ln w="28575">
            <a:solidFill>
              <a:srgbClr val="0CB41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9ED36-CC5A-408D-841B-08BBD8026877}"/>
              </a:ext>
            </a:extLst>
          </p:cNvPr>
          <p:cNvSpPr/>
          <p:nvPr/>
        </p:nvSpPr>
        <p:spPr>
          <a:xfrm>
            <a:off x="2843618" y="5428102"/>
            <a:ext cx="6969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1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53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2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2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61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722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8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8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F4F01B-F2A0-4C6B-80A5-02815B47CD70}"/>
              </a:ext>
            </a:extLst>
          </p:cNvPr>
          <p:cNvSpPr/>
          <p:nvPr/>
        </p:nvSpPr>
        <p:spPr>
          <a:xfrm>
            <a:off x="154785" y="34716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2F42F-26BA-44AA-B3F5-D72C79135A54}"/>
              </a:ext>
            </a:extLst>
          </p:cNvPr>
          <p:cNvSpPr/>
          <p:nvPr/>
        </p:nvSpPr>
        <p:spPr>
          <a:xfrm>
            <a:off x="442514" y="772526"/>
            <a:ext cx="113069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+mj-lt"/>
              </a:rPr>
              <a:t>Để tạo chương trình Cá biến hình, em hãy thực hiện lần lượt các bước sau: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74FA992-4AB0-4862-8E1A-C9DD8B81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917" y="1270411"/>
            <a:ext cx="572023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C81E-DFC4-4096-ABF6-4AC7AC37AFA5}"/>
              </a:ext>
            </a:extLst>
          </p:cNvPr>
          <p:cNvSpPr/>
          <p:nvPr/>
        </p:nvSpPr>
        <p:spPr>
          <a:xfrm>
            <a:off x="487648" y="1846400"/>
            <a:ext cx="107366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Dựa trên kịch bản của nhân vật Cá Nóc (Hình 3), xây dựng kịch bản của nhân vật Sứa.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545F71-3891-42DD-BE13-D3166B27DB4F}"/>
              </a:ext>
            </a:extLst>
          </p:cNvPr>
          <p:cNvSpPr/>
          <p:nvPr/>
        </p:nvSpPr>
        <p:spPr>
          <a:xfrm>
            <a:off x="3429387" y="6085474"/>
            <a:ext cx="6340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17C19E6-94E8-4FC4-A447-3D164A93AEBC}"/>
              </a:ext>
            </a:extLst>
          </p:cNvPr>
          <p:cNvSpPr/>
          <p:nvPr/>
        </p:nvSpPr>
        <p:spPr>
          <a:xfrm>
            <a:off x="1312544" y="2883589"/>
            <a:ext cx="9566910" cy="2970696"/>
          </a:xfrm>
          <a:prstGeom prst="roundRect">
            <a:avLst/>
          </a:prstGeom>
          <a:solidFill>
            <a:srgbClr val="E9FF65"/>
          </a:solidFill>
          <a:ln w="28575">
            <a:solidFill>
              <a:srgbClr val="0CB41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90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122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endParaRPr lang="vi-VN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2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F4F01B-F2A0-4C6B-80A5-02815B47CD70}"/>
              </a:ext>
            </a:extLst>
          </p:cNvPr>
          <p:cNvSpPr/>
          <p:nvPr/>
        </p:nvSpPr>
        <p:spPr>
          <a:xfrm>
            <a:off x="154785" y="34716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2F42F-26BA-44AA-B3F5-D72C79135A54}"/>
              </a:ext>
            </a:extLst>
          </p:cNvPr>
          <p:cNvSpPr/>
          <p:nvPr/>
        </p:nvSpPr>
        <p:spPr>
          <a:xfrm>
            <a:off x="442514" y="772526"/>
            <a:ext cx="11306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tạo chương trình Cá biến hình, em hãy thực hiện lần lượt các bước sau: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74FA992-4AB0-4862-8E1A-C9DD8B81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0253"/>
            <a:ext cx="572023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C81E-DFC4-4096-ABF6-4AC7AC37AFA5}"/>
              </a:ext>
            </a:extLst>
          </p:cNvPr>
          <p:cNvSpPr/>
          <p:nvPr/>
        </p:nvSpPr>
        <p:spPr>
          <a:xfrm>
            <a:off x="415007" y="1635345"/>
            <a:ext cx="10736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Dựa trên kịch bản của nhân vật Cá Nóc (Hình 3), xây dựng kịch bản của nhân vật Sứa.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D5857-B094-4709-A510-AC9C4BCFB8F8}"/>
              </a:ext>
            </a:extLst>
          </p:cNvPr>
          <p:cNvSpPr/>
          <p:nvPr/>
        </p:nvSpPr>
        <p:spPr>
          <a:xfrm>
            <a:off x="415007" y="2465527"/>
            <a:ext cx="11136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3. Thêm hai nhân vật Cá Nóc và Sứa (Hình 1) và phông nền phù hợp.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4BCB70-A3F2-4E00-8104-FCFEB66780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69513" t="28586" r="22109" b="56864"/>
          <a:stretch/>
        </p:blipFill>
        <p:spPr>
          <a:xfrm>
            <a:off x="2730042" y="3034426"/>
            <a:ext cx="2459902" cy="2533723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>
                <a:lumMod val="95000"/>
              </a:schemeClr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1CF7CBB-A887-44FA-AA1C-7AD8AB6ABF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80529" t="30212" r="9470" b="52614"/>
          <a:stretch/>
        </p:blipFill>
        <p:spPr>
          <a:xfrm>
            <a:off x="6054312" y="3009251"/>
            <a:ext cx="2435306" cy="2508387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39AD010-03DB-4AE2-86C9-BF8F01620C21}"/>
              </a:ext>
            </a:extLst>
          </p:cNvPr>
          <p:cNvSpPr/>
          <p:nvPr/>
        </p:nvSpPr>
        <p:spPr>
          <a:xfrm>
            <a:off x="3513929" y="5545197"/>
            <a:ext cx="1192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Nóc 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FA1A4-A8CE-4A9A-8FD0-DEF59266F176}"/>
              </a:ext>
            </a:extLst>
          </p:cNvPr>
          <p:cNvSpPr/>
          <p:nvPr/>
        </p:nvSpPr>
        <p:spPr>
          <a:xfrm>
            <a:off x="7002058" y="5506094"/>
            <a:ext cx="6591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2AA896-6A5F-42D6-AC11-338A232F10DA}"/>
              </a:ext>
            </a:extLst>
          </p:cNvPr>
          <p:cNvSpPr/>
          <p:nvPr/>
        </p:nvSpPr>
        <p:spPr>
          <a:xfrm>
            <a:off x="3676456" y="6226151"/>
            <a:ext cx="4613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Hai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9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C7A327-B86B-4EC8-ADC4-0DCC483A5613}"/>
              </a:ext>
            </a:extLst>
          </p:cNvPr>
          <p:cNvSpPr/>
          <p:nvPr/>
        </p:nvSpPr>
        <p:spPr>
          <a:xfrm>
            <a:off x="880296" y="1168288"/>
            <a:ext cx="2135017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Bienvenue" panose="02040603050506020204" pitchFamily="18" charset="0"/>
                <a:cs typeface="Times New Roman" panose="02020603050405020304" pitchFamily="18" charset="0"/>
              </a:rPr>
              <a:t>HOẠT ĐỘNG 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691400-5BF3-4B22-92CD-7DD5F1BC2E40}"/>
              </a:ext>
            </a:extLst>
          </p:cNvPr>
          <p:cNvSpPr/>
          <p:nvPr/>
        </p:nvSpPr>
        <p:spPr>
          <a:xfrm>
            <a:off x="3150035" y="1014726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7DE449-50C4-47D5-B2B2-0C0CD4027FCB}"/>
              </a:ext>
            </a:extLst>
          </p:cNvPr>
          <p:cNvSpPr/>
          <p:nvPr/>
        </p:nvSpPr>
        <p:spPr>
          <a:xfrm>
            <a:off x="2548095" y="1040652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1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4722C39-6EDE-48C8-BB9B-BE75216423A8}"/>
              </a:ext>
            </a:extLst>
          </p:cNvPr>
          <p:cNvSpPr/>
          <p:nvPr/>
        </p:nvSpPr>
        <p:spPr>
          <a:xfrm>
            <a:off x="2479724" y="1045531"/>
            <a:ext cx="363894" cy="63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lnSpc>
                <a:spcPct val="150000"/>
              </a:lnSpc>
            </a:pPr>
            <a:r>
              <a:rPr lang="en-US" sz="2600" b="1">
                <a:solidFill>
                  <a:schemeClr val="bg1"/>
                </a:solidFill>
                <a:latin typeface="UTM HelvetIns" panose="02040603050506020204" pitchFamily="18" charset="0"/>
                <a:cs typeface="Times New Roman" panose="02020603050405020304" pitchFamily="18" charset="0"/>
              </a:rPr>
              <a:t>2</a:t>
            </a:r>
            <a:endParaRPr lang="vi-VN" sz="2600" b="1"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FF4F01B-F2A0-4C6B-80A5-02815B47CD70}"/>
              </a:ext>
            </a:extLst>
          </p:cNvPr>
          <p:cNvSpPr/>
          <p:nvPr/>
        </p:nvSpPr>
        <p:spPr>
          <a:xfrm>
            <a:off x="154785" y="34716"/>
            <a:ext cx="7173355" cy="70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2F42F-26BA-44AA-B3F5-D72C79135A54}"/>
              </a:ext>
            </a:extLst>
          </p:cNvPr>
          <p:cNvSpPr/>
          <p:nvPr/>
        </p:nvSpPr>
        <p:spPr>
          <a:xfrm>
            <a:off x="442514" y="772526"/>
            <a:ext cx="113069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+mj-lt"/>
              </a:rPr>
              <a:t>Để tạo chương trình Cá biến hình, em hãy thực hiện lần lượt các bước sau:</a:t>
            </a:r>
            <a:endParaRPr lang="en-US" sz="2600" dirty="0">
              <a:latin typeface="+mj-lt"/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id="{374FA992-4AB0-4862-8E1A-C9DD8B81D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375" y="1272488"/>
            <a:ext cx="572023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A7C81E-DFC4-4096-ABF6-4AC7AC37AFA5}"/>
              </a:ext>
            </a:extLst>
          </p:cNvPr>
          <p:cNvSpPr/>
          <p:nvPr/>
        </p:nvSpPr>
        <p:spPr>
          <a:xfrm>
            <a:off x="567644" y="1693111"/>
            <a:ext cx="107366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Dựa trên kịch bản của nhân vật Cá Nóc (Hình 3), xây dựng kịch bản của nhân vật Sứa.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D5857-B094-4709-A510-AC9C4BCFB8F8}"/>
              </a:ext>
            </a:extLst>
          </p:cNvPr>
          <p:cNvSpPr/>
          <p:nvPr/>
        </p:nvSpPr>
        <p:spPr>
          <a:xfrm>
            <a:off x="527668" y="2521362"/>
            <a:ext cx="11136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3. Thêm hai nhân vật Cá Nóc và Sứa (Hình 1) và phông nền phù hợp.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52D62-2D3C-4316-832B-F686BF3C41B3}"/>
              </a:ext>
            </a:extLst>
          </p:cNvPr>
          <p:cNvSpPr/>
          <p:nvPr/>
        </p:nvSpPr>
        <p:spPr>
          <a:xfrm>
            <a:off x="541736" y="2938469"/>
            <a:ext cx="1113666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4. Lập trình cho nhân vật Cá Nóc theo hướng dẫn ở Hình 4.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ED04AC-CB77-4BB5-AB2A-92564BAA0C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9" t="26933" r="51367" b="53978"/>
          <a:stretch/>
        </p:blipFill>
        <p:spPr>
          <a:xfrm>
            <a:off x="3741462" y="3509019"/>
            <a:ext cx="5513992" cy="27895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4AAD27-02C0-4F06-B723-A18555B712C9}"/>
              </a:ext>
            </a:extLst>
          </p:cNvPr>
          <p:cNvSpPr/>
          <p:nvPr/>
        </p:nvSpPr>
        <p:spPr>
          <a:xfrm>
            <a:off x="3150035" y="6298603"/>
            <a:ext cx="58112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4. Hướng dẫn lập trình nhân vật Cá Nóc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2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1169</Words>
  <Application>Microsoft Office PowerPoint</Application>
  <PresentationFormat>Widescreen</PresentationFormat>
  <Paragraphs>129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等线</vt:lpstr>
      <vt:lpstr>SVN-Adam Gorry</vt:lpstr>
      <vt:lpstr>SVN-Avo</vt:lpstr>
      <vt:lpstr>SVN-SAF</vt:lpstr>
      <vt:lpstr>UTM Avo</vt:lpstr>
      <vt:lpstr>UTM Bienvenue</vt:lpstr>
      <vt:lpstr>UTM HelvetIns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Administrator</dc:creator>
  <cp:lastModifiedBy>hyn04</cp:lastModifiedBy>
  <cp:revision>95</cp:revision>
  <dcterms:created xsi:type="dcterms:W3CDTF">2022-07-08T11:44:11Z</dcterms:created>
  <dcterms:modified xsi:type="dcterms:W3CDTF">2024-03-04T02:54:12Z</dcterms:modified>
</cp:coreProperties>
</file>